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78" r:id="rId5"/>
    <p:sldId id="279" r:id="rId6"/>
    <p:sldId id="280" r:id="rId7"/>
    <p:sldId id="276" r:id="rId8"/>
    <p:sldId id="272" r:id="rId9"/>
    <p:sldId id="273" r:id="rId10"/>
    <p:sldId id="274" r:id="rId11"/>
    <p:sldId id="271" r:id="rId12"/>
    <p:sldId id="275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9" r:id="rId24"/>
    <p:sldId id="268" r:id="rId25"/>
    <p:sldId id="270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99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0900C1-AE32-4CE4-9FC4-B1070CDE6CA6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</dgm:pt>
    <dgm:pt modelId="{057E9610-B71E-4417-B324-A6826D0F135A}">
      <dgm:prSet phldrT="[Testo]" custT="1"/>
      <dgm:spPr>
        <a:xfrm>
          <a:off x="386634" y="18336"/>
          <a:ext cx="1392144" cy="974456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it-IT" sz="24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ITALIA</a:t>
          </a:r>
        </a:p>
      </dgm:t>
    </dgm:pt>
    <dgm:pt modelId="{03C64DFE-F1FA-4168-B2CB-267168D8326B}" type="parTrans" cxnId="{6DCB5A87-025C-4DB3-88AD-5BB33ADB50C8}">
      <dgm:prSet/>
      <dgm:spPr/>
      <dgm:t>
        <a:bodyPr/>
        <a:lstStyle/>
        <a:p>
          <a:endParaRPr lang="it-IT"/>
        </a:p>
      </dgm:t>
    </dgm:pt>
    <dgm:pt modelId="{8D0061DA-1CEE-41EF-9DB6-6DAC4DABFDB4}" type="sibTrans" cxnId="{6DCB5A87-025C-4DB3-88AD-5BB33ADB50C8}">
      <dgm:prSet/>
      <dgm:spPr/>
      <dgm:t>
        <a:bodyPr/>
        <a:lstStyle/>
        <a:p>
          <a:endParaRPr lang="it-IT"/>
        </a:p>
      </dgm:t>
    </dgm:pt>
    <dgm:pt modelId="{674948AB-44DD-4D29-900F-24E908C54357}">
      <dgm:prSet phldrT="[Testo]" custT="1"/>
      <dgm:spPr>
        <a:xfrm>
          <a:off x="1540870" y="1112971"/>
          <a:ext cx="1392144" cy="974456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it-IT" sz="18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Neutralità</a:t>
          </a:r>
        </a:p>
      </dgm:t>
    </dgm:pt>
    <dgm:pt modelId="{CEFBF58E-5B90-4D43-874B-974CB098C74F}" type="parTrans" cxnId="{CAFBE150-F361-422D-B3BA-83346CBD9E5C}">
      <dgm:prSet/>
      <dgm:spPr/>
      <dgm:t>
        <a:bodyPr/>
        <a:lstStyle/>
        <a:p>
          <a:endParaRPr lang="it-IT"/>
        </a:p>
      </dgm:t>
    </dgm:pt>
    <dgm:pt modelId="{3A7C6900-9001-42EB-9B84-7A79BC708C68}" type="sibTrans" cxnId="{CAFBE150-F361-422D-B3BA-83346CBD9E5C}">
      <dgm:prSet/>
      <dgm:spPr/>
      <dgm:t>
        <a:bodyPr/>
        <a:lstStyle/>
        <a:p>
          <a:endParaRPr lang="it-IT"/>
        </a:p>
      </dgm:t>
    </dgm:pt>
    <dgm:pt modelId="{AC5A88C0-6325-4B62-80BC-B921D8F35152}">
      <dgm:prSet phldrT="[Testo]" custT="1"/>
      <dgm:spPr>
        <a:xfrm>
          <a:off x="2695106" y="2207607"/>
          <a:ext cx="1392144" cy="974456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it-IT" sz="18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dibattito politico</a:t>
          </a:r>
        </a:p>
      </dgm:t>
    </dgm:pt>
    <dgm:pt modelId="{0BD9E333-E61C-43EC-B4BF-A8601B8F6A22}" type="parTrans" cxnId="{9E57DF66-1790-4038-AA93-33D50E746093}">
      <dgm:prSet/>
      <dgm:spPr/>
      <dgm:t>
        <a:bodyPr/>
        <a:lstStyle/>
        <a:p>
          <a:endParaRPr lang="it-IT"/>
        </a:p>
      </dgm:t>
    </dgm:pt>
    <dgm:pt modelId="{6A8BB5DE-85FA-4143-AD8D-872884936F80}" type="sibTrans" cxnId="{9E57DF66-1790-4038-AA93-33D50E746093}">
      <dgm:prSet/>
      <dgm:spPr/>
      <dgm:t>
        <a:bodyPr/>
        <a:lstStyle/>
        <a:p>
          <a:endParaRPr lang="it-IT"/>
        </a:p>
      </dgm:t>
    </dgm:pt>
    <dgm:pt modelId="{5BCCD5B2-43B6-4BB3-8035-92A77FF41F2B}">
      <dgm:prSet/>
      <dgm:spPr>
        <a:xfrm>
          <a:off x="4087251" y="2300544"/>
          <a:ext cx="1012513" cy="787598"/>
        </a:xfrm>
        <a:noFill/>
        <a:ln>
          <a:noFill/>
        </a:ln>
        <a:effectLst/>
      </dgm:spPr>
      <dgm:t>
        <a:bodyPr/>
        <a:lstStyle/>
        <a:p>
          <a:endParaRPr lang="it-IT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3FC68CA-4D14-4E8E-A372-3D5D6204C556}" type="parTrans" cxnId="{41DE1DF2-721C-46E7-8BF5-1DE4FE737441}">
      <dgm:prSet/>
      <dgm:spPr/>
      <dgm:t>
        <a:bodyPr/>
        <a:lstStyle/>
        <a:p>
          <a:endParaRPr lang="it-IT"/>
        </a:p>
      </dgm:t>
    </dgm:pt>
    <dgm:pt modelId="{7EF06C92-66FB-416F-B64A-E24B00D4B6E4}" type="sibTrans" cxnId="{41DE1DF2-721C-46E7-8BF5-1DE4FE737441}">
      <dgm:prSet/>
      <dgm:spPr/>
      <dgm:t>
        <a:bodyPr/>
        <a:lstStyle/>
        <a:p>
          <a:endParaRPr lang="it-IT"/>
        </a:p>
      </dgm:t>
    </dgm:pt>
    <dgm:pt modelId="{8244873A-530D-4AFF-9AA6-41BAFD144F95}" type="pres">
      <dgm:prSet presAssocID="{B50900C1-AE32-4CE4-9FC4-B1070CDE6CA6}" presName="rootnode" presStyleCnt="0">
        <dgm:presLayoutVars>
          <dgm:chMax/>
          <dgm:chPref/>
          <dgm:dir/>
          <dgm:animLvl val="lvl"/>
        </dgm:presLayoutVars>
      </dgm:prSet>
      <dgm:spPr/>
    </dgm:pt>
    <dgm:pt modelId="{554AC48A-40B2-49BA-B1E9-81597CC4B332}" type="pres">
      <dgm:prSet presAssocID="{057E9610-B71E-4417-B324-A6826D0F135A}" presName="composite" presStyleCnt="0"/>
      <dgm:spPr/>
    </dgm:pt>
    <dgm:pt modelId="{E6449D53-4DD4-4C08-945B-F4966809F2A5}" type="pres">
      <dgm:prSet presAssocID="{057E9610-B71E-4417-B324-A6826D0F135A}" presName="bentUpArrow1" presStyleLbl="alignImgPlace1" presStyleIdx="0" presStyleCnt="2"/>
      <dgm:spPr>
        <a:xfrm rot="5400000">
          <a:off x="605734" y="935058"/>
          <a:ext cx="826978" cy="94148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4F81BD">
            <a:tint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6846A9CE-0105-415F-8F48-BF7A07CA963F}" type="pres">
      <dgm:prSet presAssocID="{057E9610-B71E-4417-B324-A6826D0F135A}" presName="ParentText" presStyleLbl="node1" presStyleIdx="0" presStyleCnt="3" custScaleX="167423">
        <dgm:presLayoutVars>
          <dgm:chMax val="1"/>
          <dgm:chPref val="1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  <dgm:t>
        <a:bodyPr/>
        <a:lstStyle/>
        <a:p>
          <a:endParaRPr lang="it-IT"/>
        </a:p>
      </dgm:t>
    </dgm:pt>
    <dgm:pt modelId="{AED6DC18-0F51-41C5-87A3-09C5906D049F}" type="pres">
      <dgm:prSet presAssocID="{057E9610-B71E-4417-B324-A6826D0F135A}" presName="ChildText" presStyleLbl="revTx" presStyleIdx="0" presStyleCnt="3">
        <dgm:presLayoutVars>
          <dgm:chMax val="0"/>
          <dgm:chPref val="0"/>
          <dgm:bulletEnabled val="1"/>
        </dgm:presLayoutVars>
      </dgm:prSet>
      <dgm:spPr>
        <a:xfrm>
          <a:off x="1778779" y="111272"/>
          <a:ext cx="1012513" cy="787598"/>
        </a:xfrm>
        <a:prstGeom prst="rect">
          <a:avLst/>
        </a:prstGeom>
        <a:noFill/>
        <a:ln>
          <a:noFill/>
        </a:ln>
        <a:effectLst/>
      </dgm:spPr>
    </dgm:pt>
    <dgm:pt modelId="{B6E8144B-5687-4245-80F1-5DF7432F1D9E}" type="pres">
      <dgm:prSet presAssocID="{8D0061DA-1CEE-41EF-9DB6-6DAC4DABFDB4}" presName="sibTrans" presStyleCnt="0"/>
      <dgm:spPr/>
    </dgm:pt>
    <dgm:pt modelId="{B2D27D44-799B-4030-AFAC-AC428D3F9CDF}" type="pres">
      <dgm:prSet presAssocID="{674948AB-44DD-4D29-900F-24E908C54357}" presName="composite" presStyleCnt="0"/>
      <dgm:spPr/>
    </dgm:pt>
    <dgm:pt modelId="{B8FDF12A-318B-4F81-B954-56415F6EF8BD}" type="pres">
      <dgm:prSet presAssocID="{674948AB-44DD-4D29-900F-24E908C54357}" presName="bentUpArrow1" presStyleLbl="alignImgPlace1" presStyleIdx="1" presStyleCnt="2"/>
      <dgm:spPr>
        <a:xfrm rot="5400000">
          <a:off x="1759969" y="2029694"/>
          <a:ext cx="826978" cy="94148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4F81BD">
            <a:tint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it-IT"/>
        </a:p>
      </dgm:t>
    </dgm:pt>
    <dgm:pt modelId="{BCDF525D-4E9A-4DFA-9CFA-A685DFB617A9}" type="pres">
      <dgm:prSet presAssocID="{674948AB-44DD-4D29-900F-24E908C54357}" presName="ParentText" presStyleLbl="node1" presStyleIdx="1" presStyleCnt="3" custScaleX="197106">
        <dgm:presLayoutVars>
          <dgm:chMax val="1"/>
          <dgm:chPref val="1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  <dgm:t>
        <a:bodyPr/>
        <a:lstStyle/>
        <a:p>
          <a:endParaRPr lang="it-IT"/>
        </a:p>
      </dgm:t>
    </dgm:pt>
    <dgm:pt modelId="{6AFCA6EB-E57D-4FE5-AFB0-541F16985F45}" type="pres">
      <dgm:prSet presAssocID="{674948AB-44DD-4D29-900F-24E908C54357}" presName="ChildText" presStyleLbl="revTx" presStyleIdx="1" presStyleCnt="3">
        <dgm:presLayoutVars>
          <dgm:chMax val="0"/>
          <dgm:chPref val="0"/>
          <dgm:bulletEnabled val="1"/>
        </dgm:presLayoutVars>
      </dgm:prSet>
      <dgm:spPr>
        <a:xfrm>
          <a:off x="2933015" y="1205908"/>
          <a:ext cx="1012513" cy="787598"/>
        </a:xfrm>
        <a:prstGeom prst="rect">
          <a:avLst/>
        </a:prstGeom>
        <a:noFill/>
        <a:ln>
          <a:noFill/>
        </a:ln>
        <a:effectLst/>
      </dgm:spPr>
    </dgm:pt>
    <dgm:pt modelId="{A5B5D8BA-DE78-4B83-A64B-C7BE46A21388}" type="pres">
      <dgm:prSet presAssocID="{3A7C6900-9001-42EB-9B84-7A79BC708C68}" presName="sibTrans" presStyleCnt="0"/>
      <dgm:spPr/>
    </dgm:pt>
    <dgm:pt modelId="{7FC7EBDC-625B-4E84-B021-EB16292DA66B}" type="pres">
      <dgm:prSet presAssocID="{AC5A88C0-6325-4B62-80BC-B921D8F35152}" presName="composite" presStyleCnt="0"/>
      <dgm:spPr/>
    </dgm:pt>
    <dgm:pt modelId="{B56462EE-20FF-4908-A7A0-5E6E8C597B76}" type="pres">
      <dgm:prSet presAssocID="{AC5A88C0-6325-4B62-80BC-B921D8F35152}" presName="ParentText" presStyleLbl="node1" presStyleIdx="2" presStyleCnt="3" custScaleX="203185" custLinFactNeighborX="4262" custLinFactNeighborY="1875">
        <dgm:presLayoutVars>
          <dgm:chMax val="1"/>
          <dgm:chPref val="1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  <dgm:t>
        <a:bodyPr/>
        <a:lstStyle/>
        <a:p>
          <a:endParaRPr lang="it-IT"/>
        </a:p>
      </dgm:t>
    </dgm:pt>
    <dgm:pt modelId="{0709E563-3386-4370-903D-0BBDB85BEFE0}" type="pres">
      <dgm:prSet presAssocID="{AC5A88C0-6325-4B62-80BC-B921D8F35152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</dgm:ptLst>
  <dgm:cxnLst>
    <dgm:cxn modelId="{6DCB5A87-025C-4DB3-88AD-5BB33ADB50C8}" srcId="{B50900C1-AE32-4CE4-9FC4-B1070CDE6CA6}" destId="{057E9610-B71E-4417-B324-A6826D0F135A}" srcOrd="0" destOrd="0" parTransId="{03C64DFE-F1FA-4168-B2CB-267168D8326B}" sibTransId="{8D0061DA-1CEE-41EF-9DB6-6DAC4DABFDB4}"/>
    <dgm:cxn modelId="{9E57DF66-1790-4038-AA93-33D50E746093}" srcId="{B50900C1-AE32-4CE4-9FC4-B1070CDE6CA6}" destId="{AC5A88C0-6325-4B62-80BC-B921D8F35152}" srcOrd="2" destOrd="0" parTransId="{0BD9E333-E61C-43EC-B4BF-A8601B8F6A22}" sibTransId="{6A8BB5DE-85FA-4143-AD8D-872884936F80}"/>
    <dgm:cxn modelId="{CAFBE150-F361-422D-B3BA-83346CBD9E5C}" srcId="{B50900C1-AE32-4CE4-9FC4-B1070CDE6CA6}" destId="{674948AB-44DD-4D29-900F-24E908C54357}" srcOrd="1" destOrd="0" parTransId="{CEFBF58E-5B90-4D43-874B-974CB098C74F}" sibTransId="{3A7C6900-9001-42EB-9B84-7A79BC708C68}"/>
    <dgm:cxn modelId="{1578300A-247D-4179-9826-5624B11D110E}" type="presOf" srcId="{5BCCD5B2-43B6-4BB3-8035-92A77FF41F2B}" destId="{0709E563-3386-4370-903D-0BBDB85BEFE0}" srcOrd="0" destOrd="0" presId="urn:microsoft.com/office/officeart/2005/8/layout/StepDownProcess"/>
    <dgm:cxn modelId="{9817C93D-FB0A-430E-8E02-0B44F4F8F42E}" type="presOf" srcId="{674948AB-44DD-4D29-900F-24E908C54357}" destId="{BCDF525D-4E9A-4DFA-9CFA-A685DFB617A9}" srcOrd="0" destOrd="0" presId="urn:microsoft.com/office/officeart/2005/8/layout/StepDownProcess"/>
    <dgm:cxn modelId="{6210D5D8-AFB4-4A8E-B0F8-E99427745A53}" type="presOf" srcId="{AC5A88C0-6325-4B62-80BC-B921D8F35152}" destId="{B56462EE-20FF-4908-A7A0-5E6E8C597B76}" srcOrd="0" destOrd="0" presId="urn:microsoft.com/office/officeart/2005/8/layout/StepDownProcess"/>
    <dgm:cxn modelId="{41DE1DF2-721C-46E7-8BF5-1DE4FE737441}" srcId="{AC5A88C0-6325-4B62-80BC-B921D8F35152}" destId="{5BCCD5B2-43B6-4BB3-8035-92A77FF41F2B}" srcOrd="0" destOrd="0" parTransId="{E3FC68CA-4D14-4E8E-A372-3D5D6204C556}" sibTransId="{7EF06C92-66FB-416F-B64A-E24B00D4B6E4}"/>
    <dgm:cxn modelId="{040BEB58-2CA1-4F5C-93AF-BB666D2E2EFD}" type="presOf" srcId="{057E9610-B71E-4417-B324-A6826D0F135A}" destId="{6846A9CE-0105-415F-8F48-BF7A07CA963F}" srcOrd="0" destOrd="0" presId="urn:microsoft.com/office/officeart/2005/8/layout/StepDownProcess"/>
    <dgm:cxn modelId="{7C614182-67F8-418F-A508-FCF7DE3FCF66}" type="presOf" srcId="{B50900C1-AE32-4CE4-9FC4-B1070CDE6CA6}" destId="{8244873A-530D-4AFF-9AA6-41BAFD144F95}" srcOrd="0" destOrd="0" presId="urn:microsoft.com/office/officeart/2005/8/layout/StepDownProcess"/>
    <dgm:cxn modelId="{44FE54F5-F2D4-460C-BFBE-FB71B79B1B46}" type="presParOf" srcId="{8244873A-530D-4AFF-9AA6-41BAFD144F95}" destId="{554AC48A-40B2-49BA-B1E9-81597CC4B332}" srcOrd="0" destOrd="0" presId="urn:microsoft.com/office/officeart/2005/8/layout/StepDownProcess"/>
    <dgm:cxn modelId="{8B06458E-846F-43A6-A9BA-30BB6F00D3CC}" type="presParOf" srcId="{554AC48A-40B2-49BA-B1E9-81597CC4B332}" destId="{E6449D53-4DD4-4C08-945B-F4966809F2A5}" srcOrd="0" destOrd="0" presId="urn:microsoft.com/office/officeart/2005/8/layout/StepDownProcess"/>
    <dgm:cxn modelId="{DBE7747B-51E2-42A0-AF1A-C5FC3D8CB988}" type="presParOf" srcId="{554AC48A-40B2-49BA-B1E9-81597CC4B332}" destId="{6846A9CE-0105-415F-8F48-BF7A07CA963F}" srcOrd="1" destOrd="0" presId="urn:microsoft.com/office/officeart/2005/8/layout/StepDownProcess"/>
    <dgm:cxn modelId="{8917B3DB-2F91-47A0-B74A-03EE6968F64D}" type="presParOf" srcId="{554AC48A-40B2-49BA-B1E9-81597CC4B332}" destId="{AED6DC18-0F51-41C5-87A3-09C5906D049F}" srcOrd="2" destOrd="0" presId="urn:microsoft.com/office/officeart/2005/8/layout/StepDownProcess"/>
    <dgm:cxn modelId="{A857CE5E-FCE0-4DE6-A78B-A973AD82B1AD}" type="presParOf" srcId="{8244873A-530D-4AFF-9AA6-41BAFD144F95}" destId="{B6E8144B-5687-4245-80F1-5DF7432F1D9E}" srcOrd="1" destOrd="0" presId="urn:microsoft.com/office/officeart/2005/8/layout/StepDownProcess"/>
    <dgm:cxn modelId="{C493DA0D-8442-475D-B3A5-0FA3FC4E356E}" type="presParOf" srcId="{8244873A-530D-4AFF-9AA6-41BAFD144F95}" destId="{B2D27D44-799B-4030-AFAC-AC428D3F9CDF}" srcOrd="2" destOrd="0" presId="urn:microsoft.com/office/officeart/2005/8/layout/StepDownProcess"/>
    <dgm:cxn modelId="{33474C7C-B44E-4312-AF7C-4B030C0DCC21}" type="presParOf" srcId="{B2D27D44-799B-4030-AFAC-AC428D3F9CDF}" destId="{B8FDF12A-318B-4F81-B954-56415F6EF8BD}" srcOrd="0" destOrd="0" presId="urn:microsoft.com/office/officeart/2005/8/layout/StepDownProcess"/>
    <dgm:cxn modelId="{D49C5D24-1EA4-43CB-A5F8-BC79F24136CD}" type="presParOf" srcId="{B2D27D44-799B-4030-AFAC-AC428D3F9CDF}" destId="{BCDF525D-4E9A-4DFA-9CFA-A685DFB617A9}" srcOrd="1" destOrd="0" presId="urn:microsoft.com/office/officeart/2005/8/layout/StepDownProcess"/>
    <dgm:cxn modelId="{2BFDD12E-1F09-4A2C-88E3-4ED810AE2756}" type="presParOf" srcId="{B2D27D44-799B-4030-AFAC-AC428D3F9CDF}" destId="{6AFCA6EB-E57D-4FE5-AFB0-541F16985F45}" srcOrd="2" destOrd="0" presId="urn:microsoft.com/office/officeart/2005/8/layout/StepDownProcess"/>
    <dgm:cxn modelId="{67AE677F-9D0F-4BBB-AB4E-EC38A2C47DAB}" type="presParOf" srcId="{8244873A-530D-4AFF-9AA6-41BAFD144F95}" destId="{A5B5D8BA-DE78-4B83-A64B-C7BE46A21388}" srcOrd="3" destOrd="0" presId="urn:microsoft.com/office/officeart/2005/8/layout/StepDownProcess"/>
    <dgm:cxn modelId="{23E773B9-328A-466C-9765-8D78EAE44092}" type="presParOf" srcId="{8244873A-530D-4AFF-9AA6-41BAFD144F95}" destId="{7FC7EBDC-625B-4E84-B021-EB16292DA66B}" srcOrd="4" destOrd="0" presId="urn:microsoft.com/office/officeart/2005/8/layout/StepDownProcess"/>
    <dgm:cxn modelId="{567D811E-5CB6-43CA-875E-031E9F6B1570}" type="presParOf" srcId="{7FC7EBDC-625B-4E84-B021-EB16292DA66B}" destId="{B56462EE-20FF-4908-A7A0-5E6E8C597B76}" srcOrd="0" destOrd="0" presId="urn:microsoft.com/office/officeart/2005/8/layout/StepDownProcess"/>
    <dgm:cxn modelId="{892FFCA7-A5D4-4134-895D-FEE66DA472D1}" type="presParOf" srcId="{7FC7EBDC-625B-4E84-B021-EB16292DA66B}" destId="{0709E563-3386-4370-903D-0BBDB85BEFE0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E0A867-6090-4879-8551-7965D74F0E5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EDBA90B-E5A8-4B80-A4EA-A12C66CF6491}">
      <dgm:prSet phldrT="[Testo]"/>
      <dgm:spPr>
        <a:xfrm>
          <a:off x="1140427" y="1879"/>
          <a:ext cx="1706344" cy="853172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it-IT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neutralisti</a:t>
          </a:r>
        </a:p>
      </dgm:t>
    </dgm:pt>
    <dgm:pt modelId="{1CF7AECE-9E62-48C5-94AC-A72589E4399C}" type="parTrans" cxnId="{2C6A8DFF-329E-4AEE-9813-B61EBA99CCDC}">
      <dgm:prSet/>
      <dgm:spPr/>
      <dgm:t>
        <a:bodyPr/>
        <a:lstStyle/>
        <a:p>
          <a:endParaRPr lang="it-IT"/>
        </a:p>
      </dgm:t>
    </dgm:pt>
    <dgm:pt modelId="{0BE8EB55-1979-4C95-83E3-59E69886BC9C}" type="sibTrans" cxnId="{2C6A8DFF-329E-4AEE-9813-B61EBA99CCDC}">
      <dgm:prSet/>
      <dgm:spPr/>
      <dgm:t>
        <a:bodyPr/>
        <a:lstStyle/>
        <a:p>
          <a:endParaRPr lang="it-IT"/>
        </a:p>
      </dgm:t>
    </dgm:pt>
    <dgm:pt modelId="{3B752FCA-D6AE-4BF6-9488-9B262CD7AD82}">
      <dgm:prSet phldrT="[Testo]" custT="1"/>
      <dgm:spPr>
        <a:xfrm>
          <a:off x="1481696" y="1068345"/>
          <a:ext cx="1365075" cy="85317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it-IT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Partito </a:t>
          </a:r>
          <a:r>
            <a:rPr lang="it-IT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socialista (massimalisti)</a:t>
          </a:r>
        </a:p>
        <a:p>
          <a:r>
            <a:rPr lang="it-IT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"né aderire né sabotare"</a:t>
          </a:r>
        </a:p>
      </dgm:t>
    </dgm:pt>
    <dgm:pt modelId="{0C7A298D-E15C-4328-A314-F272D6D62E0B}" type="parTrans" cxnId="{B80B183D-32B8-4B07-9C53-5CC9C734B415}">
      <dgm:prSet/>
      <dgm:spPr>
        <a:xfrm>
          <a:off x="1311061" y="855052"/>
          <a:ext cx="170634" cy="639879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it-IT"/>
        </a:p>
      </dgm:t>
    </dgm:pt>
    <dgm:pt modelId="{C503DEAE-2EB9-43A4-BCAA-109C2A7D5839}" type="sibTrans" cxnId="{B80B183D-32B8-4B07-9C53-5CC9C734B415}">
      <dgm:prSet/>
      <dgm:spPr/>
      <dgm:t>
        <a:bodyPr/>
        <a:lstStyle/>
        <a:p>
          <a:endParaRPr lang="it-IT"/>
        </a:p>
      </dgm:t>
    </dgm:pt>
    <dgm:pt modelId="{3B8E506E-C733-4FC1-B59C-984795D55494}">
      <dgm:prSet phldrT="[Testo]" custT="1"/>
      <dgm:spPr>
        <a:xfrm>
          <a:off x="1481696" y="2134810"/>
          <a:ext cx="1365075" cy="85317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it-IT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Cattolici </a:t>
          </a:r>
          <a:endParaRPr lang="it-IT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r>
            <a:rPr lang="it-IT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Benedetto XV: </a:t>
          </a:r>
        </a:p>
        <a:p>
          <a:r>
            <a:rPr lang="it-IT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guerra </a:t>
          </a:r>
          <a:r>
            <a:rPr lang="it-IT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"un'inutile strage"</a:t>
          </a:r>
        </a:p>
      </dgm:t>
    </dgm:pt>
    <dgm:pt modelId="{7DBB548D-C450-401C-A40E-582755D9885A}" type="parTrans" cxnId="{4DF26DDF-220C-4719-9387-93F48A536C51}">
      <dgm:prSet/>
      <dgm:spPr>
        <a:xfrm>
          <a:off x="1311061" y="855052"/>
          <a:ext cx="170634" cy="1706344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it-IT"/>
        </a:p>
      </dgm:t>
    </dgm:pt>
    <dgm:pt modelId="{D4BAF9B3-3E5A-4770-8D9D-6210C3147E02}" type="sibTrans" cxnId="{4DF26DDF-220C-4719-9387-93F48A536C51}">
      <dgm:prSet/>
      <dgm:spPr/>
      <dgm:t>
        <a:bodyPr/>
        <a:lstStyle/>
        <a:p>
          <a:endParaRPr lang="it-IT"/>
        </a:p>
      </dgm:t>
    </dgm:pt>
    <dgm:pt modelId="{7DF33F14-BEEF-4C79-B2E1-6B52E6938E58}">
      <dgm:prSet phldrT="[Testo]"/>
      <dgm:spPr>
        <a:xfrm>
          <a:off x="3273358" y="1879"/>
          <a:ext cx="1706344" cy="853172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it-IT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Interventisti*</a:t>
          </a:r>
          <a:endParaRPr lang="it-IT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8965265-8E41-46A0-B64D-FDE26A94E807}" type="parTrans" cxnId="{A0926C94-FB7C-41E3-9190-ADBB60C002F6}">
      <dgm:prSet/>
      <dgm:spPr/>
      <dgm:t>
        <a:bodyPr/>
        <a:lstStyle/>
        <a:p>
          <a:endParaRPr lang="it-IT"/>
        </a:p>
      </dgm:t>
    </dgm:pt>
    <dgm:pt modelId="{DEE39B2A-8B90-478D-A6BD-A2DF13250D70}" type="sibTrans" cxnId="{A0926C94-FB7C-41E3-9190-ADBB60C002F6}">
      <dgm:prSet/>
      <dgm:spPr/>
      <dgm:t>
        <a:bodyPr/>
        <a:lstStyle/>
        <a:p>
          <a:endParaRPr lang="it-IT"/>
        </a:p>
      </dgm:t>
    </dgm:pt>
    <dgm:pt modelId="{9B7813E4-F5CF-40D9-8008-94549A3EC73B}">
      <dgm:prSet phldrT="[Testo]" custT="1"/>
      <dgm:spPr>
        <a:xfrm>
          <a:off x="3614627" y="1068345"/>
          <a:ext cx="1365075" cy="85317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it-IT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Nazionalisti</a:t>
          </a:r>
          <a:endParaRPr lang="it-IT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0958CF6-83B1-4129-BBFF-2BF908865797}" type="parTrans" cxnId="{F53CBF59-9D58-4042-BE75-B0D3EA4F1B17}">
      <dgm:prSet/>
      <dgm:spPr>
        <a:xfrm>
          <a:off x="3443992" y="855052"/>
          <a:ext cx="170634" cy="639879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it-IT"/>
        </a:p>
      </dgm:t>
    </dgm:pt>
    <dgm:pt modelId="{1B228FAC-5C4A-4FD3-8B5D-9CF0D9810B1E}" type="sibTrans" cxnId="{F53CBF59-9D58-4042-BE75-B0D3EA4F1B17}">
      <dgm:prSet/>
      <dgm:spPr/>
      <dgm:t>
        <a:bodyPr/>
        <a:lstStyle/>
        <a:p>
          <a:endParaRPr lang="it-IT"/>
        </a:p>
      </dgm:t>
    </dgm:pt>
    <dgm:pt modelId="{CC7CFE06-75BC-4274-8C85-F4DC9CCAF5E6}">
      <dgm:prSet phldrT="[Testo]" custT="1"/>
      <dgm:spPr>
        <a:xfrm>
          <a:off x="3614627" y="2134810"/>
          <a:ext cx="1365075" cy="85317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it-IT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Irredentisti</a:t>
          </a:r>
          <a:endParaRPr lang="it-IT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9F5C26B-1B8F-41F0-895C-6C2E0F8CBFEF}" type="parTrans" cxnId="{CB16DB38-604B-4CC1-8F4A-2879F2E241A5}">
      <dgm:prSet/>
      <dgm:spPr>
        <a:xfrm>
          <a:off x="3443992" y="855052"/>
          <a:ext cx="170634" cy="1706344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it-IT"/>
        </a:p>
      </dgm:t>
    </dgm:pt>
    <dgm:pt modelId="{17636452-7F4A-4B94-B213-A7F05C2CE145}" type="sibTrans" cxnId="{CB16DB38-604B-4CC1-8F4A-2879F2E241A5}">
      <dgm:prSet/>
      <dgm:spPr/>
      <dgm:t>
        <a:bodyPr/>
        <a:lstStyle/>
        <a:p>
          <a:endParaRPr lang="it-IT"/>
        </a:p>
      </dgm:t>
    </dgm:pt>
    <dgm:pt modelId="{D9DDA4F1-C132-45D8-A07B-DF28A2BC57B6}">
      <dgm:prSet custT="1"/>
      <dgm:spPr>
        <a:xfrm>
          <a:off x="1481696" y="3201276"/>
          <a:ext cx="1365075" cy="85317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it-IT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Liberali</a:t>
          </a:r>
          <a:endParaRPr lang="it-IT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r>
            <a:rPr lang="it-IT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(Giolitti)</a:t>
          </a:r>
        </a:p>
      </dgm:t>
    </dgm:pt>
    <dgm:pt modelId="{23F023B5-6EA1-4349-890B-492859D9BD83}" type="parTrans" cxnId="{B2E3856F-7CE6-421E-91C0-C82E3C2F38FE}">
      <dgm:prSet/>
      <dgm:spPr>
        <a:xfrm>
          <a:off x="1311061" y="855052"/>
          <a:ext cx="170634" cy="2772810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it-IT"/>
        </a:p>
      </dgm:t>
    </dgm:pt>
    <dgm:pt modelId="{DBA91574-F136-40F8-9000-DFD7A2F7BED4}" type="sibTrans" cxnId="{B2E3856F-7CE6-421E-91C0-C82E3C2F38FE}">
      <dgm:prSet/>
      <dgm:spPr/>
      <dgm:t>
        <a:bodyPr/>
        <a:lstStyle/>
        <a:p>
          <a:endParaRPr lang="it-IT"/>
        </a:p>
      </dgm:t>
    </dgm:pt>
    <dgm:pt modelId="{2BF1A07E-8874-4484-8096-97AD337CC879}">
      <dgm:prSet custT="1"/>
      <dgm:spPr>
        <a:xfrm>
          <a:off x="3614627" y="3201276"/>
          <a:ext cx="1365075" cy="85317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it-IT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Democratici </a:t>
          </a:r>
          <a:endParaRPr lang="it-IT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r>
            <a:rPr lang="it-IT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(radicali, repubblicani, socialisti </a:t>
          </a:r>
          <a:r>
            <a:rPr lang="it-IT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riformisti) </a:t>
          </a:r>
          <a:endParaRPr lang="it-IT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57141AB-EF5A-46BD-9178-7A9F3AFC8284}" type="parTrans" cxnId="{F1F3F4CB-A970-4E5F-B699-E728D45F1D96}">
      <dgm:prSet/>
      <dgm:spPr>
        <a:xfrm>
          <a:off x="3443992" y="855052"/>
          <a:ext cx="170634" cy="2772810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it-IT"/>
        </a:p>
      </dgm:t>
    </dgm:pt>
    <dgm:pt modelId="{44584D73-89B0-46BD-9809-133B44291E91}" type="sibTrans" cxnId="{F1F3F4CB-A970-4E5F-B699-E728D45F1D96}">
      <dgm:prSet/>
      <dgm:spPr/>
      <dgm:t>
        <a:bodyPr/>
        <a:lstStyle/>
        <a:p>
          <a:endParaRPr lang="it-IT"/>
        </a:p>
      </dgm:t>
    </dgm:pt>
    <dgm:pt modelId="{31776E32-9428-42BA-B801-1424D225BB13}">
      <dgm:prSet custT="1"/>
      <dgm:spPr>
        <a:xfrm>
          <a:off x="3614627" y="4267741"/>
          <a:ext cx="1365075" cy="85317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it-IT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Rivoluzionari </a:t>
          </a:r>
          <a:r>
            <a:rPr lang="it-IT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di sinistra</a:t>
          </a:r>
        </a:p>
        <a:p>
          <a:r>
            <a:rPr lang="it-IT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(Mussolini)</a:t>
          </a:r>
        </a:p>
      </dgm:t>
    </dgm:pt>
    <dgm:pt modelId="{157C7D5B-A938-45A3-8D73-288F07CF7F74}" type="parTrans" cxnId="{00C90210-39E7-4B79-BEA2-9D1253E82229}">
      <dgm:prSet/>
      <dgm:spPr>
        <a:xfrm>
          <a:off x="3443992" y="855052"/>
          <a:ext cx="170634" cy="3839275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it-IT"/>
        </a:p>
      </dgm:t>
    </dgm:pt>
    <dgm:pt modelId="{9B4A5798-B910-4DC7-9CC0-2C761F281BB8}" type="sibTrans" cxnId="{00C90210-39E7-4B79-BEA2-9D1253E82229}">
      <dgm:prSet/>
      <dgm:spPr/>
      <dgm:t>
        <a:bodyPr/>
        <a:lstStyle/>
        <a:p>
          <a:endParaRPr lang="it-IT"/>
        </a:p>
      </dgm:t>
    </dgm:pt>
    <dgm:pt modelId="{27F775FB-BC09-43CE-8EE5-E051717B712B}" type="pres">
      <dgm:prSet presAssocID="{8DE0A867-6090-4879-8551-7965D74F0E5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4AA6D54D-2946-4837-AC2E-78C4B239C289}" type="pres">
      <dgm:prSet presAssocID="{BEDBA90B-E5A8-4B80-A4EA-A12C66CF6491}" presName="root" presStyleCnt="0"/>
      <dgm:spPr/>
    </dgm:pt>
    <dgm:pt modelId="{063B7239-4F0E-4C6F-8262-22777A535F07}" type="pres">
      <dgm:prSet presAssocID="{BEDBA90B-E5A8-4B80-A4EA-A12C66CF6491}" presName="rootComposite" presStyleCnt="0"/>
      <dgm:spPr/>
    </dgm:pt>
    <dgm:pt modelId="{01451727-7356-43AB-AF3C-017F7EADE4DE}" type="pres">
      <dgm:prSet presAssocID="{BEDBA90B-E5A8-4B80-A4EA-A12C66CF6491}" presName="rootText" presStyleLbl="node1" presStyleIdx="0" presStyleCnt="2" custScaleX="104353" custLinFactNeighborY="-1219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it-IT"/>
        </a:p>
      </dgm:t>
    </dgm:pt>
    <dgm:pt modelId="{061B9A37-CF7F-412F-90D6-F967B85E9E19}" type="pres">
      <dgm:prSet presAssocID="{BEDBA90B-E5A8-4B80-A4EA-A12C66CF6491}" presName="rootConnector" presStyleLbl="node1" presStyleIdx="0" presStyleCnt="2"/>
      <dgm:spPr/>
      <dgm:t>
        <a:bodyPr/>
        <a:lstStyle/>
        <a:p>
          <a:endParaRPr lang="it-IT"/>
        </a:p>
      </dgm:t>
    </dgm:pt>
    <dgm:pt modelId="{CFBBAF3F-B72F-46C1-90F6-0494D329BE61}" type="pres">
      <dgm:prSet presAssocID="{BEDBA90B-E5A8-4B80-A4EA-A12C66CF6491}" presName="childShape" presStyleCnt="0"/>
      <dgm:spPr/>
    </dgm:pt>
    <dgm:pt modelId="{C52A8715-6CAC-48DE-AF48-D840A695E578}" type="pres">
      <dgm:prSet presAssocID="{0C7A298D-E15C-4328-A314-F272D6D62E0B}" presName="Name13" presStyleLbl="parChTrans1D2" presStyleIdx="0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9879"/>
              </a:lnTo>
              <a:lnTo>
                <a:pt x="170634" y="639879"/>
              </a:lnTo>
            </a:path>
          </a:pathLst>
        </a:custGeom>
      </dgm:spPr>
      <dgm:t>
        <a:bodyPr/>
        <a:lstStyle/>
        <a:p>
          <a:endParaRPr lang="it-IT"/>
        </a:p>
      </dgm:t>
    </dgm:pt>
    <dgm:pt modelId="{9E4800BC-1D7F-4FA5-92E5-B40F13FD1A6A}" type="pres">
      <dgm:prSet presAssocID="{3B752FCA-D6AE-4BF6-9488-9B262CD7AD82}" presName="childText" presStyleLbl="bgAcc1" presStyleIdx="0" presStyleCnt="7" custLinFactNeighborX="-2780" custLinFactNeighborY="482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it-IT"/>
        </a:p>
      </dgm:t>
    </dgm:pt>
    <dgm:pt modelId="{A4098177-8A11-47C8-AEAA-B621F58A9E68}" type="pres">
      <dgm:prSet presAssocID="{7DBB548D-C450-401C-A40E-582755D9885A}" presName="Name13" presStyleLbl="parChTrans1D2" presStyleIdx="1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6344"/>
              </a:lnTo>
              <a:lnTo>
                <a:pt x="170634" y="1706344"/>
              </a:lnTo>
            </a:path>
          </a:pathLst>
        </a:custGeom>
      </dgm:spPr>
      <dgm:t>
        <a:bodyPr/>
        <a:lstStyle/>
        <a:p>
          <a:endParaRPr lang="it-IT"/>
        </a:p>
      </dgm:t>
    </dgm:pt>
    <dgm:pt modelId="{3EB002D3-5A9A-4B7A-B85A-D7A56A3EBA0D}" type="pres">
      <dgm:prSet presAssocID="{3B8E506E-C733-4FC1-B59C-984795D55494}" presName="childText" presStyleLbl="bgAcc1" presStyleIdx="1" presStyleCnt="7" custLinFactNeighborY="-120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it-IT"/>
        </a:p>
      </dgm:t>
    </dgm:pt>
    <dgm:pt modelId="{0C00F3C7-2187-439A-BEF6-B096F19283B8}" type="pres">
      <dgm:prSet presAssocID="{23F023B5-6EA1-4349-890B-492859D9BD83}" presName="Name13" presStyleLbl="parChTrans1D2" presStyleIdx="2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2810"/>
              </a:lnTo>
              <a:lnTo>
                <a:pt x="170634" y="2772810"/>
              </a:lnTo>
            </a:path>
          </a:pathLst>
        </a:custGeom>
      </dgm:spPr>
      <dgm:t>
        <a:bodyPr/>
        <a:lstStyle/>
        <a:p>
          <a:endParaRPr lang="it-IT"/>
        </a:p>
      </dgm:t>
    </dgm:pt>
    <dgm:pt modelId="{927F55B9-1E40-4580-9125-F0B0D2226F29}" type="pres">
      <dgm:prSet presAssocID="{D9DDA4F1-C132-45D8-A07B-DF28A2BC57B6}" presName="childText" presStyleLbl="bgAcc1" presStyleIdx="2" presStyleCnt="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it-IT"/>
        </a:p>
      </dgm:t>
    </dgm:pt>
    <dgm:pt modelId="{E0F5085D-28C0-4371-843D-F5AFDE6DED72}" type="pres">
      <dgm:prSet presAssocID="{7DF33F14-BEEF-4C79-B2E1-6B52E6938E58}" presName="root" presStyleCnt="0"/>
      <dgm:spPr/>
    </dgm:pt>
    <dgm:pt modelId="{470E8CD3-C5A9-4D4D-8A97-8225E9407CCE}" type="pres">
      <dgm:prSet presAssocID="{7DF33F14-BEEF-4C79-B2E1-6B52E6938E58}" presName="rootComposite" presStyleCnt="0"/>
      <dgm:spPr/>
    </dgm:pt>
    <dgm:pt modelId="{96C14606-C134-4558-82FE-4C1ECB607F8B}" type="pres">
      <dgm:prSet presAssocID="{7DF33F14-BEEF-4C79-B2E1-6B52E6938E58}" presName="rootText" presStyleLbl="node1" presStyleIdx="1" presStyleCnt="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it-IT"/>
        </a:p>
      </dgm:t>
    </dgm:pt>
    <dgm:pt modelId="{E213244C-C1D0-4EB5-A20A-92F468A0CC14}" type="pres">
      <dgm:prSet presAssocID="{7DF33F14-BEEF-4C79-B2E1-6B52E6938E58}" presName="rootConnector" presStyleLbl="node1" presStyleIdx="1" presStyleCnt="2"/>
      <dgm:spPr/>
      <dgm:t>
        <a:bodyPr/>
        <a:lstStyle/>
        <a:p>
          <a:endParaRPr lang="it-IT"/>
        </a:p>
      </dgm:t>
    </dgm:pt>
    <dgm:pt modelId="{A199D9C1-2CB5-4DFC-B1BF-00B4604985F0}" type="pres">
      <dgm:prSet presAssocID="{7DF33F14-BEEF-4C79-B2E1-6B52E6938E58}" presName="childShape" presStyleCnt="0"/>
      <dgm:spPr/>
    </dgm:pt>
    <dgm:pt modelId="{328FF8A5-DC5C-4BEF-9186-EE78E9CFC826}" type="pres">
      <dgm:prSet presAssocID="{50958CF6-83B1-4129-BBFF-2BF908865797}" presName="Name13" presStyleLbl="parChTrans1D2" presStyleIdx="3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9879"/>
              </a:lnTo>
              <a:lnTo>
                <a:pt x="170634" y="639879"/>
              </a:lnTo>
            </a:path>
          </a:pathLst>
        </a:custGeom>
      </dgm:spPr>
      <dgm:t>
        <a:bodyPr/>
        <a:lstStyle/>
        <a:p>
          <a:endParaRPr lang="it-IT"/>
        </a:p>
      </dgm:t>
    </dgm:pt>
    <dgm:pt modelId="{3746F3A2-EE5D-4632-A2F2-0832326D8057}" type="pres">
      <dgm:prSet presAssocID="{9B7813E4-F5CF-40D9-8008-94549A3EC73B}" presName="childText" presStyleLbl="bgAcc1" presStyleIdx="3" presStyleCnt="7" custLinFactNeighborX="-2260" custLinFactNeighborY="396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it-IT"/>
        </a:p>
      </dgm:t>
    </dgm:pt>
    <dgm:pt modelId="{81370EF1-BC6D-489C-AD72-993408D6A9D3}" type="pres">
      <dgm:prSet presAssocID="{79F5C26B-1B8F-41F0-895C-6C2E0F8CBFEF}" presName="Name13" presStyleLbl="parChTrans1D2" presStyleIdx="4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6344"/>
              </a:lnTo>
              <a:lnTo>
                <a:pt x="170634" y="1706344"/>
              </a:lnTo>
            </a:path>
          </a:pathLst>
        </a:custGeom>
      </dgm:spPr>
      <dgm:t>
        <a:bodyPr/>
        <a:lstStyle/>
        <a:p>
          <a:endParaRPr lang="it-IT"/>
        </a:p>
      </dgm:t>
    </dgm:pt>
    <dgm:pt modelId="{02991A72-41B7-4975-8E5B-6890CD85A544}" type="pres">
      <dgm:prSet presAssocID="{CC7CFE06-75BC-4274-8C85-F4DC9CCAF5E6}" presName="childText" presStyleLbl="bgAcc1" presStyleIdx="4" presStyleCnt="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it-IT"/>
        </a:p>
      </dgm:t>
    </dgm:pt>
    <dgm:pt modelId="{E958D23A-7E30-4B3C-B40D-DB21617E0D8C}" type="pres">
      <dgm:prSet presAssocID="{D57141AB-EF5A-46BD-9178-7A9F3AFC8284}" presName="Name13" presStyleLbl="parChTrans1D2" presStyleIdx="5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2810"/>
              </a:lnTo>
              <a:lnTo>
                <a:pt x="170634" y="2772810"/>
              </a:lnTo>
            </a:path>
          </a:pathLst>
        </a:custGeom>
      </dgm:spPr>
      <dgm:t>
        <a:bodyPr/>
        <a:lstStyle/>
        <a:p>
          <a:endParaRPr lang="it-IT"/>
        </a:p>
      </dgm:t>
    </dgm:pt>
    <dgm:pt modelId="{AA3EB1C1-881F-4F17-976D-26CBE23D4264}" type="pres">
      <dgm:prSet presAssocID="{2BF1A07E-8874-4484-8096-97AD337CC879}" presName="childText" presStyleLbl="bgAcc1" presStyleIdx="5" presStyleCnt="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it-IT"/>
        </a:p>
      </dgm:t>
    </dgm:pt>
    <dgm:pt modelId="{5BE645ED-546B-4762-B509-DE54529DF416}" type="pres">
      <dgm:prSet presAssocID="{157C7D5B-A938-45A3-8D73-288F07CF7F74}" presName="Name13" presStyleLbl="parChTrans1D2" presStyleIdx="6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9275"/>
              </a:lnTo>
              <a:lnTo>
                <a:pt x="170634" y="3839275"/>
              </a:lnTo>
            </a:path>
          </a:pathLst>
        </a:custGeom>
      </dgm:spPr>
      <dgm:t>
        <a:bodyPr/>
        <a:lstStyle/>
        <a:p>
          <a:endParaRPr lang="it-IT"/>
        </a:p>
      </dgm:t>
    </dgm:pt>
    <dgm:pt modelId="{490ACF61-0F90-4364-AA54-1F480F08B779}" type="pres">
      <dgm:prSet presAssocID="{31776E32-9428-42BA-B801-1424D225BB13}" presName="childText" presStyleLbl="bgAcc1" presStyleIdx="6" presStyleCnt="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it-IT"/>
        </a:p>
      </dgm:t>
    </dgm:pt>
  </dgm:ptLst>
  <dgm:cxnLst>
    <dgm:cxn modelId="{0B8BC5C8-27D3-4E1C-A993-B5813AC632A9}" type="presOf" srcId="{BEDBA90B-E5A8-4B80-A4EA-A12C66CF6491}" destId="{061B9A37-CF7F-412F-90D6-F967B85E9E19}" srcOrd="1" destOrd="0" presId="urn:microsoft.com/office/officeart/2005/8/layout/hierarchy3"/>
    <dgm:cxn modelId="{4DF26DDF-220C-4719-9387-93F48A536C51}" srcId="{BEDBA90B-E5A8-4B80-A4EA-A12C66CF6491}" destId="{3B8E506E-C733-4FC1-B59C-984795D55494}" srcOrd="1" destOrd="0" parTransId="{7DBB548D-C450-401C-A40E-582755D9885A}" sibTransId="{D4BAF9B3-3E5A-4770-8D9D-6210C3147E02}"/>
    <dgm:cxn modelId="{36171C61-DCA0-40E9-88A1-CF25363D84E6}" type="presOf" srcId="{2BF1A07E-8874-4484-8096-97AD337CC879}" destId="{AA3EB1C1-881F-4F17-976D-26CBE23D4264}" srcOrd="0" destOrd="0" presId="urn:microsoft.com/office/officeart/2005/8/layout/hierarchy3"/>
    <dgm:cxn modelId="{89394A13-4EF9-4969-A48B-C41E9030CCDA}" type="presOf" srcId="{3B752FCA-D6AE-4BF6-9488-9B262CD7AD82}" destId="{9E4800BC-1D7F-4FA5-92E5-B40F13FD1A6A}" srcOrd="0" destOrd="0" presId="urn:microsoft.com/office/officeart/2005/8/layout/hierarchy3"/>
    <dgm:cxn modelId="{5DB14137-46A2-41DB-A6C7-675EB7B00624}" type="presOf" srcId="{BEDBA90B-E5A8-4B80-A4EA-A12C66CF6491}" destId="{01451727-7356-43AB-AF3C-017F7EADE4DE}" srcOrd="0" destOrd="0" presId="urn:microsoft.com/office/officeart/2005/8/layout/hierarchy3"/>
    <dgm:cxn modelId="{589D02A8-C611-44DF-81D3-68BD1A07D2C9}" type="presOf" srcId="{0C7A298D-E15C-4328-A314-F272D6D62E0B}" destId="{C52A8715-6CAC-48DE-AF48-D840A695E578}" srcOrd="0" destOrd="0" presId="urn:microsoft.com/office/officeart/2005/8/layout/hierarchy3"/>
    <dgm:cxn modelId="{52CD5396-569F-4DEE-A08B-AA42693D7C64}" type="presOf" srcId="{23F023B5-6EA1-4349-890B-492859D9BD83}" destId="{0C00F3C7-2187-439A-BEF6-B096F19283B8}" srcOrd="0" destOrd="0" presId="urn:microsoft.com/office/officeart/2005/8/layout/hierarchy3"/>
    <dgm:cxn modelId="{B02BCFF2-B3AD-4A6A-BDD3-398AC7001CE2}" type="presOf" srcId="{31776E32-9428-42BA-B801-1424D225BB13}" destId="{490ACF61-0F90-4364-AA54-1F480F08B779}" srcOrd="0" destOrd="0" presId="urn:microsoft.com/office/officeart/2005/8/layout/hierarchy3"/>
    <dgm:cxn modelId="{D30E44F0-431E-4FB2-A454-FC40E00CAFF6}" type="presOf" srcId="{9B7813E4-F5CF-40D9-8008-94549A3EC73B}" destId="{3746F3A2-EE5D-4632-A2F2-0832326D8057}" srcOrd="0" destOrd="0" presId="urn:microsoft.com/office/officeart/2005/8/layout/hierarchy3"/>
    <dgm:cxn modelId="{E7305DFD-BD9F-4F59-9267-422364649347}" type="presOf" srcId="{D9DDA4F1-C132-45D8-A07B-DF28A2BC57B6}" destId="{927F55B9-1E40-4580-9125-F0B0D2226F29}" srcOrd="0" destOrd="0" presId="urn:microsoft.com/office/officeart/2005/8/layout/hierarchy3"/>
    <dgm:cxn modelId="{1A6BA30E-D9E4-49AA-BE6F-438F35747D68}" type="presOf" srcId="{3B8E506E-C733-4FC1-B59C-984795D55494}" destId="{3EB002D3-5A9A-4B7A-B85A-D7A56A3EBA0D}" srcOrd="0" destOrd="0" presId="urn:microsoft.com/office/officeart/2005/8/layout/hierarchy3"/>
    <dgm:cxn modelId="{F53CBF59-9D58-4042-BE75-B0D3EA4F1B17}" srcId="{7DF33F14-BEEF-4C79-B2E1-6B52E6938E58}" destId="{9B7813E4-F5CF-40D9-8008-94549A3EC73B}" srcOrd="0" destOrd="0" parTransId="{50958CF6-83B1-4129-BBFF-2BF908865797}" sibTransId="{1B228FAC-5C4A-4FD3-8B5D-9CF0D9810B1E}"/>
    <dgm:cxn modelId="{9801C615-3E92-481D-8DF2-084AB7E9FFE8}" type="presOf" srcId="{50958CF6-83B1-4129-BBFF-2BF908865797}" destId="{328FF8A5-DC5C-4BEF-9186-EE78E9CFC826}" srcOrd="0" destOrd="0" presId="urn:microsoft.com/office/officeart/2005/8/layout/hierarchy3"/>
    <dgm:cxn modelId="{E7889A80-C091-47B2-8801-B9EC2C8A472F}" type="presOf" srcId="{CC7CFE06-75BC-4274-8C85-F4DC9CCAF5E6}" destId="{02991A72-41B7-4975-8E5B-6890CD85A544}" srcOrd="0" destOrd="0" presId="urn:microsoft.com/office/officeart/2005/8/layout/hierarchy3"/>
    <dgm:cxn modelId="{EE49A1E0-9CBC-46AC-8AAA-EB150457B0ED}" type="presOf" srcId="{157C7D5B-A938-45A3-8D73-288F07CF7F74}" destId="{5BE645ED-546B-4762-B509-DE54529DF416}" srcOrd="0" destOrd="0" presId="urn:microsoft.com/office/officeart/2005/8/layout/hierarchy3"/>
    <dgm:cxn modelId="{96D0B9D9-6D35-420D-92A0-6F57B283072B}" type="presOf" srcId="{79F5C26B-1B8F-41F0-895C-6C2E0F8CBFEF}" destId="{81370EF1-BC6D-489C-AD72-993408D6A9D3}" srcOrd="0" destOrd="0" presId="urn:microsoft.com/office/officeart/2005/8/layout/hierarchy3"/>
    <dgm:cxn modelId="{B2E3856F-7CE6-421E-91C0-C82E3C2F38FE}" srcId="{BEDBA90B-E5A8-4B80-A4EA-A12C66CF6491}" destId="{D9DDA4F1-C132-45D8-A07B-DF28A2BC57B6}" srcOrd="2" destOrd="0" parTransId="{23F023B5-6EA1-4349-890B-492859D9BD83}" sibTransId="{DBA91574-F136-40F8-9000-DFD7A2F7BED4}"/>
    <dgm:cxn modelId="{F1F3F4CB-A970-4E5F-B699-E728D45F1D96}" srcId="{7DF33F14-BEEF-4C79-B2E1-6B52E6938E58}" destId="{2BF1A07E-8874-4484-8096-97AD337CC879}" srcOrd="2" destOrd="0" parTransId="{D57141AB-EF5A-46BD-9178-7A9F3AFC8284}" sibTransId="{44584D73-89B0-46BD-9809-133B44291E91}"/>
    <dgm:cxn modelId="{00C90210-39E7-4B79-BEA2-9D1253E82229}" srcId="{7DF33F14-BEEF-4C79-B2E1-6B52E6938E58}" destId="{31776E32-9428-42BA-B801-1424D225BB13}" srcOrd="3" destOrd="0" parTransId="{157C7D5B-A938-45A3-8D73-288F07CF7F74}" sibTransId="{9B4A5798-B910-4DC7-9CC0-2C761F281BB8}"/>
    <dgm:cxn modelId="{71E8B818-B04A-49B4-AA15-06D67D94E717}" type="presOf" srcId="{8DE0A867-6090-4879-8551-7965D74F0E54}" destId="{27F775FB-BC09-43CE-8EE5-E051717B712B}" srcOrd="0" destOrd="0" presId="urn:microsoft.com/office/officeart/2005/8/layout/hierarchy3"/>
    <dgm:cxn modelId="{83EA2E3B-755D-40C0-A099-EEF79E5BFFC5}" type="presOf" srcId="{7DF33F14-BEEF-4C79-B2E1-6B52E6938E58}" destId="{96C14606-C134-4558-82FE-4C1ECB607F8B}" srcOrd="0" destOrd="0" presId="urn:microsoft.com/office/officeart/2005/8/layout/hierarchy3"/>
    <dgm:cxn modelId="{CB16DB38-604B-4CC1-8F4A-2879F2E241A5}" srcId="{7DF33F14-BEEF-4C79-B2E1-6B52E6938E58}" destId="{CC7CFE06-75BC-4274-8C85-F4DC9CCAF5E6}" srcOrd="1" destOrd="0" parTransId="{79F5C26B-1B8F-41F0-895C-6C2E0F8CBFEF}" sibTransId="{17636452-7F4A-4B94-B213-A7F05C2CE145}"/>
    <dgm:cxn modelId="{D8332DD5-6233-420D-9CB6-A410C4B1044C}" type="presOf" srcId="{7DF33F14-BEEF-4C79-B2E1-6B52E6938E58}" destId="{E213244C-C1D0-4EB5-A20A-92F468A0CC14}" srcOrd="1" destOrd="0" presId="urn:microsoft.com/office/officeart/2005/8/layout/hierarchy3"/>
    <dgm:cxn modelId="{378BE41F-27EF-4BDA-89DE-9951AF472641}" type="presOf" srcId="{D57141AB-EF5A-46BD-9178-7A9F3AFC8284}" destId="{E958D23A-7E30-4B3C-B40D-DB21617E0D8C}" srcOrd="0" destOrd="0" presId="urn:microsoft.com/office/officeart/2005/8/layout/hierarchy3"/>
    <dgm:cxn modelId="{2C6A8DFF-329E-4AEE-9813-B61EBA99CCDC}" srcId="{8DE0A867-6090-4879-8551-7965D74F0E54}" destId="{BEDBA90B-E5A8-4B80-A4EA-A12C66CF6491}" srcOrd="0" destOrd="0" parTransId="{1CF7AECE-9E62-48C5-94AC-A72589E4399C}" sibTransId="{0BE8EB55-1979-4C95-83E3-59E69886BC9C}"/>
    <dgm:cxn modelId="{A0926C94-FB7C-41E3-9190-ADBB60C002F6}" srcId="{8DE0A867-6090-4879-8551-7965D74F0E54}" destId="{7DF33F14-BEEF-4C79-B2E1-6B52E6938E58}" srcOrd="1" destOrd="0" parTransId="{C8965265-8E41-46A0-B64D-FDE26A94E807}" sibTransId="{DEE39B2A-8B90-478D-A6BD-A2DF13250D70}"/>
    <dgm:cxn modelId="{B80B183D-32B8-4B07-9C53-5CC9C734B415}" srcId="{BEDBA90B-E5A8-4B80-A4EA-A12C66CF6491}" destId="{3B752FCA-D6AE-4BF6-9488-9B262CD7AD82}" srcOrd="0" destOrd="0" parTransId="{0C7A298D-E15C-4328-A314-F272D6D62E0B}" sibTransId="{C503DEAE-2EB9-43A4-BCAA-109C2A7D5839}"/>
    <dgm:cxn modelId="{4A015DA0-F984-4014-80F3-85437A3C94A8}" type="presOf" srcId="{7DBB548D-C450-401C-A40E-582755D9885A}" destId="{A4098177-8A11-47C8-AEAA-B621F58A9E68}" srcOrd="0" destOrd="0" presId="urn:microsoft.com/office/officeart/2005/8/layout/hierarchy3"/>
    <dgm:cxn modelId="{C32AEC7F-3770-423C-87C9-132002E25B34}" type="presParOf" srcId="{27F775FB-BC09-43CE-8EE5-E051717B712B}" destId="{4AA6D54D-2946-4837-AC2E-78C4B239C289}" srcOrd="0" destOrd="0" presId="urn:microsoft.com/office/officeart/2005/8/layout/hierarchy3"/>
    <dgm:cxn modelId="{6E1ACA16-2D9F-4D43-B32C-5007D5510A07}" type="presParOf" srcId="{4AA6D54D-2946-4837-AC2E-78C4B239C289}" destId="{063B7239-4F0E-4C6F-8262-22777A535F07}" srcOrd="0" destOrd="0" presId="urn:microsoft.com/office/officeart/2005/8/layout/hierarchy3"/>
    <dgm:cxn modelId="{C41803E6-E205-488B-BAAC-ED1D8C75DE73}" type="presParOf" srcId="{063B7239-4F0E-4C6F-8262-22777A535F07}" destId="{01451727-7356-43AB-AF3C-017F7EADE4DE}" srcOrd="0" destOrd="0" presId="urn:microsoft.com/office/officeart/2005/8/layout/hierarchy3"/>
    <dgm:cxn modelId="{4E2F1695-017B-4617-AA6A-9560F30B575B}" type="presParOf" srcId="{063B7239-4F0E-4C6F-8262-22777A535F07}" destId="{061B9A37-CF7F-412F-90D6-F967B85E9E19}" srcOrd="1" destOrd="0" presId="urn:microsoft.com/office/officeart/2005/8/layout/hierarchy3"/>
    <dgm:cxn modelId="{A12E976C-1641-48CB-80C0-AD35BA6B6E33}" type="presParOf" srcId="{4AA6D54D-2946-4837-AC2E-78C4B239C289}" destId="{CFBBAF3F-B72F-46C1-90F6-0494D329BE61}" srcOrd="1" destOrd="0" presId="urn:microsoft.com/office/officeart/2005/8/layout/hierarchy3"/>
    <dgm:cxn modelId="{08817245-C788-4496-AA84-99F978D61042}" type="presParOf" srcId="{CFBBAF3F-B72F-46C1-90F6-0494D329BE61}" destId="{C52A8715-6CAC-48DE-AF48-D840A695E578}" srcOrd="0" destOrd="0" presId="urn:microsoft.com/office/officeart/2005/8/layout/hierarchy3"/>
    <dgm:cxn modelId="{C08F0B9D-BFAB-4ED7-AA5A-0A659B53E618}" type="presParOf" srcId="{CFBBAF3F-B72F-46C1-90F6-0494D329BE61}" destId="{9E4800BC-1D7F-4FA5-92E5-B40F13FD1A6A}" srcOrd="1" destOrd="0" presId="urn:microsoft.com/office/officeart/2005/8/layout/hierarchy3"/>
    <dgm:cxn modelId="{0F311BB6-36A3-4E08-9AC5-ACEB3A3327B5}" type="presParOf" srcId="{CFBBAF3F-B72F-46C1-90F6-0494D329BE61}" destId="{A4098177-8A11-47C8-AEAA-B621F58A9E68}" srcOrd="2" destOrd="0" presId="urn:microsoft.com/office/officeart/2005/8/layout/hierarchy3"/>
    <dgm:cxn modelId="{9BE15377-A501-417D-88AA-336461CDC45E}" type="presParOf" srcId="{CFBBAF3F-B72F-46C1-90F6-0494D329BE61}" destId="{3EB002D3-5A9A-4B7A-B85A-D7A56A3EBA0D}" srcOrd="3" destOrd="0" presId="urn:microsoft.com/office/officeart/2005/8/layout/hierarchy3"/>
    <dgm:cxn modelId="{44F46E73-6259-4F90-9EAA-1C7B68F76D88}" type="presParOf" srcId="{CFBBAF3F-B72F-46C1-90F6-0494D329BE61}" destId="{0C00F3C7-2187-439A-BEF6-B096F19283B8}" srcOrd="4" destOrd="0" presId="urn:microsoft.com/office/officeart/2005/8/layout/hierarchy3"/>
    <dgm:cxn modelId="{1C796B10-56A8-483F-BCD9-4F4CCEF5C230}" type="presParOf" srcId="{CFBBAF3F-B72F-46C1-90F6-0494D329BE61}" destId="{927F55B9-1E40-4580-9125-F0B0D2226F29}" srcOrd="5" destOrd="0" presId="urn:microsoft.com/office/officeart/2005/8/layout/hierarchy3"/>
    <dgm:cxn modelId="{EA74782C-FC9D-4804-9165-7D8C760EE6A0}" type="presParOf" srcId="{27F775FB-BC09-43CE-8EE5-E051717B712B}" destId="{E0F5085D-28C0-4371-843D-F5AFDE6DED72}" srcOrd="1" destOrd="0" presId="urn:microsoft.com/office/officeart/2005/8/layout/hierarchy3"/>
    <dgm:cxn modelId="{A5E02313-825A-4285-9EB7-FE88FE36611F}" type="presParOf" srcId="{E0F5085D-28C0-4371-843D-F5AFDE6DED72}" destId="{470E8CD3-C5A9-4D4D-8A97-8225E9407CCE}" srcOrd="0" destOrd="0" presId="urn:microsoft.com/office/officeart/2005/8/layout/hierarchy3"/>
    <dgm:cxn modelId="{2C54BCC3-D9D3-46EF-93C4-5358A9AB645E}" type="presParOf" srcId="{470E8CD3-C5A9-4D4D-8A97-8225E9407CCE}" destId="{96C14606-C134-4558-82FE-4C1ECB607F8B}" srcOrd="0" destOrd="0" presId="urn:microsoft.com/office/officeart/2005/8/layout/hierarchy3"/>
    <dgm:cxn modelId="{6BF1AF59-61A2-44B3-88CA-99F26D5F6BCC}" type="presParOf" srcId="{470E8CD3-C5A9-4D4D-8A97-8225E9407CCE}" destId="{E213244C-C1D0-4EB5-A20A-92F468A0CC14}" srcOrd="1" destOrd="0" presId="urn:microsoft.com/office/officeart/2005/8/layout/hierarchy3"/>
    <dgm:cxn modelId="{FF721E65-853A-4808-8716-B988EA708641}" type="presParOf" srcId="{E0F5085D-28C0-4371-843D-F5AFDE6DED72}" destId="{A199D9C1-2CB5-4DFC-B1BF-00B4604985F0}" srcOrd="1" destOrd="0" presId="urn:microsoft.com/office/officeart/2005/8/layout/hierarchy3"/>
    <dgm:cxn modelId="{68327A09-CFFB-4200-8519-9CD8A45CD1E9}" type="presParOf" srcId="{A199D9C1-2CB5-4DFC-B1BF-00B4604985F0}" destId="{328FF8A5-DC5C-4BEF-9186-EE78E9CFC826}" srcOrd="0" destOrd="0" presId="urn:microsoft.com/office/officeart/2005/8/layout/hierarchy3"/>
    <dgm:cxn modelId="{40B8F5B6-1FBF-4205-9239-DB56658A2E0A}" type="presParOf" srcId="{A199D9C1-2CB5-4DFC-B1BF-00B4604985F0}" destId="{3746F3A2-EE5D-4632-A2F2-0832326D8057}" srcOrd="1" destOrd="0" presId="urn:microsoft.com/office/officeart/2005/8/layout/hierarchy3"/>
    <dgm:cxn modelId="{D6AB6E2A-4C00-473E-8C5A-9561ABF09F17}" type="presParOf" srcId="{A199D9C1-2CB5-4DFC-B1BF-00B4604985F0}" destId="{81370EF1-BC6D-489C-AD72-993408D6A9D3}" srcOrd="2" destOrd="0" presId="urn:microsoft.com/office/officeart/2005/8/layout/hierarchy3"/>
    <dgm:cxn modelId="{9B5FD13D-198D-4ED4-9A83-EAF7314CF111}" type="presParOf" srcId="{A199D9C1-2CB5-4DFC-B1BF-00B4604985F0}" destId="{02991A72-41B7-4975-8E5B-6890CD85A544}" srcOrd="3" destOrd="0" presId="urn:microsoft.com/office/officeart/2005/8/layout/hierarchy3"/>
    <dgm:cxn modelId="{5E9976FC-5FE6-4868-9157-D4923064C0A2}" type="presParOf" srcId="{A199D9C1-2CB5-4DFC-B1BF-00B4604985F0}" destId="{E958D23A-7E30-4B3C-B40D-DB21617E0D8C}" srcOrd="4" destOrd="0" presId="urn:microsoft.com/office/officeart/2005/8/layout/hierarchy3"/>
    <dgm:cxn modelId="{F6379995-9B79-4F5B-A1B3-CF8E9176AE3C}" type="presParOf" srcId="{A199D9C1-2CB5-4DFC-B1BF-00B4604985F0}" destId="{AA3EB1C1-881F-4F17-976D-26CBE23D4264}" srcOrd="5" destOrd="0" presId="urn:microsoft.com/office/officeart/2005/8/layout/hierarchy3"/>
    <dgm:cxn modelId="{E9B9A1A1-047D-46E0-8DEC-905381353EFF}" type="presParOf" srcId="{A199D9C1-2CB5-4DFC-B1BF-00B4604985F0}" destId="{5BE645ED-546B-4762-B509-DE54529DF416}" srcOrd="6" destOrd="0" presId="urn:microsoft.com/office/officeart/2005/8/layout/hierarchy3"/>
    <dgm:cxn modelId="{694BC014-86C5-4DDA-B3C4-310A68A39A5C}" type="presParOf" srcId="{A199D9C1-2CB5-4DFC-B1BF-00B4604985F0}" destId="{490ACF61-0F90-4364-AA54-1F480F08B779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5D4E6B-852A-4BDD-895A-541708DE18A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CD9265B-5EB3-4A5F-89ED-3640A93612C1}">
      <dgm:prSet phldrT="[Testo]" custT="1"/>
      <dgm:spPr/>
      <dgm:t>
        <a:bodyPr/>
        <a:lstStyle/>
        <a:p>
          <a:r>
            <a:rPr lang="it-IT" sz="1800" dirty="0" smtClean="0"/>
            <a:t>IMPERO OTTOMANO</a:t>
          </a:r>
          <a:endParaRPr lang="it-IT" sz="1800" dirty="0"/>
        </a:p>
      </dgm:t>
    </dgm:pt>
    <dgm:pt modelId="{7167E41A-A153-4E38-81D2-DD730EC3026F}" type="parTrans" cxnId="{5FD70789-70B1-45AC-A3B2-1073905E57BA}">
      <dgm:prSet/>
      <dgm:spPr/>
      <dgm:t>
        <a:bodyPr/>
        <a:lstStyle/>
        <a:p>
          <a:endParaRPr lang="it-IT"/>
        </a:p>
      </dgm:t>
    </dgm:pt>
    <dgm:pt modelId="{E9ABACDE-3A97-45FE-ACA9-CD8133CB1B59}" type="sibTrans" cxnId="{5FD70789-70B1-45AC-A3B2-1073905E57BA}">
      <dgm:prSet/>
      <dgm:spPr/>
      <dgm:t>
        <a:bodyPr/>
        <a:lstStyle/>
        <a:p>
          <a:endParaRPr lang="it-IT"/>
        </a:p>
      </dgm:t>
    </dgm:pt>
    <dgm:pt modelId="{6351652C-422E-49BF-AAE7-2F18EBAFB000}">
      <dgm:prSet phldrT="[Testo]" custT="1"/>
      <dgm:spPr/>
      <dgm:t>
        <a:bodyPr/>
        <a:lstStyle/>
        <a:p>
          <a:endParaRPr lang="it-IT" sz="1600" dirty="0"/>
        </a:p>
        <a:p>
          <a:r>
            <a:rPr lang="it-IT" sz="1600" dirty="0"/>
            <a:t>TURCHIA</a:t>
          </a:r>
        </a:p>
        <a:p>
          <a:r>
            <a:rPr lang="it-IT" sz="1600" dirty="0"/>
            <a:t>SIRIA (Fr.)</a:t>
          </a:r>
        </a:p>
        <a:p>
          <a:r>
            <a:rPr lang="it-IT" sz="1600" dirty="0"/>
            <a:t>LIBANO (Fr.)</a:t>
          </a:r>
        </a:p>
        <a:p>
          <a:r>
            <a:rPr lang="it-IT" sz="1600" dirty="0"/>
            <a:t>IRAQ (</a:t>
          </a:r>
          <a:r>
            <a:rPr lang="it-IT" sz="1600" dirty="0" smtClean="0"/>
            <a:t>G.B</a:t>
          </a:r>
          <a:r>
            <a:rPr lang="it-IT" sz="1600" dirty="0"/>
            <a:t>.)</a:t>
          </a:r>
        </a:p>
        <a:p>
          <a:endParaRPr lang="it-IT" sz="900" dirty="0"/>
        </a:p>
        <a:p>
          <a:endParaRPr lang="it-IT" sz="900" dirty="0"/>
        </a:p>
      </dgm:t>
    </dgm:pt>
    <dgm:pt modelId="{15FE8703-BF18-4016-AEF4-AF3DC5F52351}" type="parTrans" cxnId="{B475C3D4-69FB-4A2D-9F4D-FBC8C36B321F}">
      <dgm:prSet/>
      <dgm:spPr/>
      <dgm:t>
        <a:bodyPr/>
        <a:lstStyle/>
        <a:p>
          <a:endParaRPr lang="it-IT"/>
        </a:p>
      </dgm:t>
    </dgm:pt>
    <dgm:pt modelId="{21B84C5C-0189-44A0-A6EF-0335A325B133}" type="sibTrans" cxnId="{B475C3D4-69FB-4A2D-9F4D-FBC8C36B321F}">
      <dgm:prSet/>
      <dgm:spPr/>
      <dgm:t>
        <a:bodyPr/>
        <a:lstStyle/>
        <a:p>
          <a:endParaRPr lang="it-IT"/>
        </a:p>
      </dgm:t>
    </dgm:pt>
    <dgm:pt modelId="{27A6BBC7-6067-4867-87D1-2D1193786D1C}" type="pres">
      <dgm:prSet presAssocID="{EA5D4E6B-852A-4BDD-895A-541708DE18AD}" presName="Name0" presStyleCnt="0">
        <dgm:presLayoutVars>
          <dgm:dir/>
          <dgm:resizeHandles val="exact"/>
        </dgm:presLayoutVars>
      </dgm:prSet>
      <dgm:spPr/>
    </dgm:pt>
    <dgm:pt modelId="{1C878512-6BD2-4CF0-AC0B-5FF5701EB7FA}" type="pres">
      <dgm:prSet presAssocID="{3CD9265B-5EB3-4A5F-89ED-3640A93612C1}" presName="node" presStyleLbl="node1" presStyleIdx="0" presStyleCnt="2" custLinFactNeighborX="-411" custLinFactNeighborY="498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E07E046-9B80-4737-9585-EE87ABE4FCF4}" type="pres">
      <dgm:prSet presAssocID="{E9ABACDE-3A97-45FE-ACA9-CD8133CB1B59}" presName="sibTrans" presStyleLbl="sibTrans2D1" presStyleIdx="0" presStyleCnt="1"/>
      <dgm:spPr/>
      <dgm:t>
        <a:bodyPr/>
        <a:lstStyle/>
        <a:p>
          <a:endParaRPr lang="it-IT"/>
        </a:p>
      </dgm:t>
    </dgm:pt>
    <dgm:pt modelId="{DF110628-AF78-4E1C-A931-7A31585DAD7D}" type="pres">
      <dgm:prSet presAssocID="{E9ABACDE-3A97-45FE-ACA9-CD8133CB1B59}" presName="connectorText" presStyleLbl="sibTrans2D1" presStyleIdx="0" presStyleCnt="1"/>
      <dgm:spPr/>
      <dgm:t>
        <a:bodyPr/>
        <a:lstStyle/>
        <a:p>
          <a:endParaRPr lang="it-IT"/>
        </a:p>
      </dgm:t>
    </dgm:pt>
    <dgm:pt modelId="{2F58C7DC-5970-47AB-9FD0-48A314411F25}" type="pres">
      <dgm:prSet presAssocID="{6351652C-422E-49BF-AAE7-2F18EBAFB00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208F457-A25D-4E18-96E5-DFDE23D1F9B9}" type="presOf" srcId="{EA5D4E6B-852A-4BDD-895A-541708DE18AD}" destId="{27A6BBC7-6067-4867-87D1-2D1193786D1C}" srcOrd="0" destOrd="0" presId="urn:microsoft.com/office/officeart/2005/8/layout/process1"/>
    <dgm:cxn modelId="{EFCCAC50-DEFB-41F1-B78D-7CC75D3CBC70}" type="presOf" srcId="{E9ABACDE-3A97-45FE-ACA9-CD8133CB1B59}" destId="{DF110628-AF78-4E1C-A931-7A31585DAD7D}" srcOrd="1" destOrd="0" presId="urn:microsoft.com/office/officeart/2005/8/layout/process1"/>
    <dgm:cxn modelId="{90A3E5C7-5205-409F-A4AD-271092D56ACA}" type="presOf" srcId="{E9ABACDE-3A97-45FE-ACA9-CD8133CB1B59}" destId="{1E07E046-9B80-4737-9585-EE87ABE4FCF4}" srcOrd="0" destOrd="0" presId="urn:microsoft.com/office/officeart/2005/8/layout/process1"/>
    <dgm:cxn modelId="{B370C9D7-2717-46A1-A880-8C1B75B1293B}" type="presOf" srcId="{6351652C-422E-49BF-AAE7-2F18EBAFB000}" destId="{2F58C7DC-5970-47AB-9FD0-48A314411F25}" srcOrd="0" destOrd="0" presId="urn:microsoft.com/office/officeart/2005/8/layout/process1"/>
    <dgm:cxn modelId="{5FD70789-70B1-45AC-A3B2-1073905E57BA}" srcId="{EA5D4E6B-852A-4BDD-895A-541708DE18AD}" destId="{3CD9265B-5EB3-4A5F-89ED-3640A93612C1}" srcOrd="0" destOrd="0" parTransId="{7167E41A-A153-4E38-81D2-DD730EC3026F}" sibTransId="{E9ABACDE-3A97-45FE-ACA9-CD8133CB1B59}"/>
    <dgm:cxn modelId="{B475C3D4-69FB-4A2D-9F4D-FBC8C36B321F}" srcId="{EA5D4E6B-852A-4BDD-895A-541708DE18AD}" destId="{6351652C-422E-49BF-AAE7-2F18EBAFB000}" srcOrd="1" destOrd="0" parTransId="{15FE8703-BF18-4016-AEF4-AF3DC5F52351}" sibTransId="{21B84C5C-0189-44A0-A6EF-0335A325B133}"/>
    <dgm:cxn modelId="{1AD6636E-B2A8-4EB5-8221-F5E183EA3BDD}" type="presOf" srcId="{3CD9265B-5EB3-4A5F-89ED-3640A93612C1}" destId="{1C878512-6BD2-4CF0-AC0B-5FF5701EB7FA}" srcOrd="0" destOrd="0" presId="urn:microsoft.com/office/officeart/2005/8/layout/process1"/>
    <dgm:cxn modelId="{D98DF0E1-9940-4198-BE77-D2A8503430BE}" type="presParOf" srcId="{27A6BBC7-6067-4867-87D1-2D1193786D1C}" destId="{1C878512-6BD2-4CF0-AC0B-5FF5701EB7FA}" srcOrd="0" destOrd="0" presId="urn:microsoft.com/office/officeart/2005/8/layout/process1"/>
    <dgm:cxn modelId="{C060E782-C950-4279-B5F3-313C98A72104}" type="presParOf" srcId="{27A6BBC7-6067-4867-87D1-2D1193786D1C}" destId="{1E07E046-9B80-4737-9585-EE87ABE4FCF4}" srcOrd="1" destOrd="0" presId="urn:microsoft.com/office/officeart/2005/8/layout/process1"/>
    <dgm:cxn modelId="{250755ED-A517-438B-A00A-C81F37B7356D}" type="presParOf" srcId="{1E07E046-9B80-4737-9585-EE87ABE4FCF4}" destId="{DF110628-AF78-4E1C-A931-7A31585DAD7D}" srcOrd="0" destOrd="0" presId="urn:microsoft.com/office/officeart/2005/8/layout/process1"/>
    <dgm:cxn modelId="{4D02F27E-C925-441A-A6AD-19DC0547C702}" type="presParOf" srcId="{27A6BBC7-6067-4867-87D1-2D1193786D1C}" destId="{2F58C7DC-5970-47AB-9FD0-48A314411F25}" srcOrd="2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449D53-4DD4-4C08-945B-F4966809F2A5}">
      <dsp:nvSpPr>
        <dsp:cNvPr id="0" name=""/>
        <dsp:cNvSpPr/>
      </dsp:nvSpPr>
      <dsp:spPr>
        <a:xfrm rot="5400000">
          <a:off x="777509" y="613252"/>
          <a:ext cx="542368" cy="6174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4F81BD">
            <a:tint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46A9CE-0105-415F-8F48-BF7A07CA963F}">
      <dsp:nvSpPr>
        <dsp:cNvPr id="0" name=""/>
        <dsp:cNvSpPr/>
      </dsp:nvSpPr>
      <dsp:spPr>
        <a:xfrm>
          <a:off x="326018" y="12025"/>
          <a:ext cx="1528621" cy="639091"/>
        </a:xfrm>
        <a:prstGeom prst="roundRect">
          <a:avLst>
            <a:gd name="adj" fmla="val 1667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ITALIA</a:t>
          </a:r>
        </a:p>
      </dsp:txBody>
      <dsp:txXfrm>
        <a:off x="326018" y="12025"/>
        <a:ext cx="1528621" cy="639091"/>
      </dsp:txXfrm>
    </dsp:sp>
    <dsp:sp modelId="{AED6DC18-0F51-41C5-87A3-09C5906D049F}">
      <dsp:nvSpPr>
        <dsp:cNvPr id="0" name=""/>
        <dsp:cNvSpPr/>
      </dsp:nvSpPr>
      <dsp:spPr>
        <a:xfrm>
          <a:off x="1546844" y="72977"/>
          <a:ext cx="664050" cy="516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FDF12A-318B-4F81-B954-56415F6EF8BD}">
      <dsp:nvSpPr>
        <dsp:cNvPr id="0" name=""/>
        <dsp:cNvSpPr/>
      </dsp:nvSpPr>
      <dsp:spPr>
        <a:xfrm rot="5400000">
          <a:off x="1817757" y="1331162"/>
          <a:ext cx="542368" cy="6174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4F81BD">
            <a:tint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DF525D-4E9A-4DFA-9CFA-A685DFB617A9}">
      <dsp:nvSpPr>
        <dsp:cNvPr id="0" name=""/>
        <dsp:cNvSpPr/>
      </dsp:nvSpPr>
      <dsp:spPr>
        <a:xfrm>
          <a:off x="1230759" y="729935"/>
          <a:ext cx="1799636" cy="639091"/>
        </a:xfrm>
        <a:prstGeom prst="roundRect">
          <a:avLst>
            <a:gd name="adj" fmla="val 1667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Neutralità</a:t>
          </a:r>
        </a:p>
      </dsp:txBody>
      <dsp:txXfrm>
        <a:off x="1230759" y="729935"/>
        <a:ext cx="1799636" cy="639091"/>
      </dsp:txXfrm>
    </dsp:sp>
    <dsp:sp modelId="{6AFCA6EB-E57D-4FE5-AFB0-541F16985F45}">
      <dsp:nvSpPr>
        <dsp:cNvPr id="0" name=""/>
        <dsp:cNvSpPr/>
      </dsp:nvSpPr>
      <dsp:spPr>
        <a:xfrm>
          <a:off x="2587092" y="790887"/>
          <a:ext cx="664050" cy="516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462EE-20FF-4908-A7A0-5E6E8C597B76}">
      <dsp:nvSpPr>
        <dsp:cNvPr id="0" name=""/>
        <dsp:cNvSpPr/>
      </dsp:nvSpPr>
      <dsp:spPr>
        <a:xfrm>
          <a:off x="2174413" y="1459829"/>
          <a:ext cx="1855139" cy="639091"/>
        </a:xfrm>
        <a:prstGeom prst="roundRect">
          <a:avLst>
            <a:gd name="adj" fmla="val 1667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dibattito politico</a:t>
          </a:r>
        </a:p>
      </dsp:txBody>
      <dsp:txXfrm>
        <a:off x="2174413" y="1459829"/>
        <a:ext cx="1855139" cy="639091"/>
      </dsp:txXfrm>
    </dsp:sp>
    <dsp:sp modelId="{0709E563-3386-4370-903D-0BBDB85BEFE0}">
      <dsp:nvSpPr>
        <dsp:cNvPr id="0" name=""/>
        <dsp:cNvSpPr/>
      </dsp:nvSpPr>
      <dsp:spPr>
        <a:xfrm>
          <a:off x="3519584" y="1508798"/>
          <a:ext cx="664050" cy="516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2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519584" y="1508798"/>
        <a:ext cx="664050" cy="51654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451727-7356-43AB-AF3C-017F7EADE4DE}">
      <dsp:nvSpPr>
        <dsp:cNvPr id="0" name=""/>
        <dsp:cNvSpPr/>
      </dsp:nvSpPr>
      <dsp:spPr>
        <a:xfrm>
          <a:off x="453360" y="0"/>
          <a:ext cx="2077426" cy="995384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neutralisti</a:t>
          </a:r>
        </a:p>
      </dsp:txBody>
      <dsp:txXfrm>
        <a:off x="453360" y="0"/>
        <a:ext cx="2077426" cy="995384"/>
      </dsp:txXfrm>
    </dsp:sp>
    <dsp:sp modelId="{C52A8715-6CAC-48DE-AF48-D840A695E578}">
      <dsp:nvSpPr>
        <dsp:cNvPr id="0" name=""/>
        <dsp:cNvSpPr/>
      </dsp:nvSpPr>
      <dsp:spPr>
        <a:xfrm>
          <a:off x="661103" y="995384"/>
          <a:ext cx="163467" cy="796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9879"/>
              </a:lnTo>
              <a:lnTo>
                <a:pt x="170634" y="639879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4800BC-1D7F-4FA5-92E5-B40F13FD1A6A}">
      <dsp:nvSpPr>
        <dsp:cNvPr id="0" name=""/>
        <dsp:cNvSpPr/>
      </dsp:nvSpPr>
      <dsp:spPr>
        <a:xfrm>
          <a:off x="824571" y="1294503"/>
          <a:ext cx="1592614" cy="99538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Partito </a:t>
          </a:r>
          <a:r>
            <a:rPr lang="it-IT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socialista (massimalisti)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"né aderire né sabotare"</a:t>
          </a:r>
        </a:p>
      </dsp:txBody>
      <dsp:txXfrm>
        <a:off x="824571" y="1294503"/>
        <a:ext cx="1592614" cy="995384"/>
      </dsp:txXfrm>
    </dsp:sp>
    <dsp:sp modelId="{A4098177-8A11-47C8-AEAA-B621F58A9E68}">
      <dsp:nvSpPr>
        <dsp:cNvPr id="0" name=""/>
        <dsp:cNvSpPr/>
      </dsp:nvSpPr>
      <dsp:spPr>
        <a:xfrm>
          <a:off x="661103" y="995384"/>
          <a:ext cx="207742" cy="1981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6344"/>
              </a:lnTo>
              <a:lnTo>
                <a:pt x="170634" y="1706344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002D3-5A9A-4B7A-B85A-D7A56A3EBA0D}">
      <dsp:nvSpPr>
        <dsp:cNvPr id="0" name=""/>
        <dsp:cNvSpPr/>
      </dsp:nvSpPr>
      <dsp:spPr>
        <a:xfrm>
          <a:off x="868846" y="2478742"/>
          <a:ext cx="1592614" cy="99538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Cattolici </a:t>
          </a:r>
          <a:endParaRPr lang="it-IT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Benedetto XV: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guerra </a:t>
          </a:r>
          <a:r>
            <a:rPr lang="it-IT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"un'inutile strage"</a:t>
          </a:r>
        </a:p>
      </dsp:txBody>
      <dsp:txXfrm>
        <a:off x="868846" y="2478742"/>
        <a:ext cx="1592614" cy="995384"/>
      </dsp:txXfrm>
    </dsp:sp>
    <dsp:sp modelId="{0C00F3C7-2187-439A-BEF6-B096F19283B8}">
      <dsp:nvSpPr>
        <dsp:cNvPr id="0" name=""/>
        <dsp:cNvSpPr/>
      </dsp:nvSpPr>
      <dsp:spPr>
        <a:xfrm>
          <a:off x="661103" y="995384"/>
          <a:ext cx="207742" cy="3237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2810"/>
              </a:lnTo>
              <a:lnTo>
                <a:pt x="170634" y="277281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7F55B9-1E40-4580-9125-F0B0D2226F29}">
      <dsp:nvSpPr>
        <dsp:cNvPr id="0" name=""/>
        <dsp:cNvSpPr/>
      </dsp:nvSpPr>
      <dsp:spPr>
        <a:xfrm>
          <a:off x="868846" y="3734966"/>
          <a:ext cx="1592614" cy="99538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Liberali</a:t>
          </a:r>
          <a:endParaRPr lang="it-IT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(Giolitti)</a:t>
          </a:r>
        </a:p>
      </dsp:txBody>
      <dsp:txXfrm>
        <a:off x="868846" y="3734966"/>
        <a:ext cx="1592614" cy="995384"/>
      </dsp:txXfrm>
    </dsp:sp>
    <dsp:sp modelId="{96C14606-C134-4558-82FE-4C1ECB607F8B}">
      <dsp:nvSpPr>
        <dsp:cNvPr id="0" name=""/>
        <dsp:cNvSpPr/>
      </dsp:nvSpPr>
      <dsp:spPr>
        <a:xfrm>
          <a:off x="3028479" y="2276"/>
          <a:ext cx="1990768" cy="995384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Interventisti*</a:t>
          </a:r>
          <a:endParaRPr lang="it-IT" sz="2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028479" y="2276"/>
        <a:ext cx="1990768" cy="995384"/>
      </dsp:txXfrm>
    </dsp:sp>
    <dsp:sp modelId="{328FF8A5-DC5C-4BEF-9186-EE78E9CFC826}">
      <dsp:nvSpPr>
        <dsp:cNvPr id="0" name=""/>
        <dsp:cNvSpPr/>
      </dsp:nvSpPr>
      <dsp:spPr>
        <a:xfrm>
          <a:off x="3227555" y="997660"/>
          <a:ext cx="163083" cy="786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9879"/>
              </a:lnTo>
              <a:lnTo>
                <a:pt x="170634" y="639879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46F3A2-EE5D-4632-A2F2-0832326D8057}">
      <dsp:nvSpPr>
        <dsp:cNvPr id="0" name=""/>
        <dsp:cNvSpPr/>
      </dsp:nvSpPr>
      <dsp:spPr>
        <a:xfrm>
          <a:off x="3390639" y="1285993"/>
          <a:ext cx="1592614" cy="99538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Nazionalisti</a:t>
          </a:r>
          <a:endParaRPr lang="it-IT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390639" y="1285993"/>
        <a:ext cx="1592614" cy="995384"/>
      </dsp:txXfrm>
    </dsp:sp>
    <dsp:sp modelId="{81370EF1-BC6D-489C-AD72-993408D6A9D3}">
      <dsp:nvSpPr>
        <dsp:cNvPr id="0" name=""/>
        <dsp:cNvSpPr/>
      </dsp:nvSpPr>
      <dsp:spPr>
        <a:xfrm>
          <a:off x="3227555" y="997660"/>
          <a:ext cx="199076" cy="19907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6344"/>
              </a:lnTo>
              <a:lnTo>
                <a:pt x="170634" y="1706344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91A72-41B7-4975-8E5B-6890CD85A544}">
      <dsp:nvSpPr>
        <dsp:cNvPr id="0" name=""/>
        <dsp:cNvSpPr/>
      </dsp:nvSpPr>
      <dsp:spPr>
        <a:xfrm>
          <a:off x="3426632" y="2490736"/>
          <a:ext cx="1592614" cy="99538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Irredentisti</a:t>
          </a:r>
          <a:endParaRPr lang="it-IT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426632" y="2490736"/>
        <a:ext cx="1592614" cy="995384"/>
      </dsp:txXfrm>
    </dsp:sp>
    <dsp:sp modelId="{E958D23A-7E30-4B3C-B40D-DB21617E0D8C}">
      <dsp:nvSpPr>
        <dsp:cNvPr id="0" name=""/>
        <dsp:cNvSpPr/>
      </dsp:nvSpPr>
      <dsp:spPr>
        <a:xfrm>
          <a:off x="3227555" y="997660"/>
          <a:ext cx="199076" cy="3234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2810"/>
              </a:lnTo>
              <a:lnTo>
                <a:pt x="170634" y="277281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3EB1C1-881F-4F17-976D-26CBE23D4264}">
      <dsp:nvSpPr>
        <dsp:cNvPr id="0" name=""/>
        <dsp:cNvSpPr/>
      </dsp:nvSpPr>
      <dsp:spPr>
        <a:xfrm>
          <a:off x="3426632" y="3734966"/>
          <a:ext cx="1592614" cy="99538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Democratici </a:t>
          </a:r>
          <a:endParaRPr lang="it-IT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(radicali, repubblicani, socialisti </a:t>
          </a:r>
          <a:r>
            <a:rPr lang="it-IT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riformisti) </a:t>
          </a:r>
          <a:endParaRPr lang="it-IT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426632" y="3734966"/>
        <a:ext cx="1592614" cy="995384"/>
      </dsp:txXfrm>
    </dsp:sp>
    <dsp:sp modelId="{5BE645ED-546B-4762-B509-DE54529DF416}">
      <dsp:nvSpPr>
        <dsp:cNvPr id="0" name=""/>
        <dsp:cNvSpPr/>
      </dsp:nvSpPr>
      <dsp:spPr>
        <a:xfrm>
          <a:off x="3227555" y="997660"/>
          <a:ext cx="199076" cy="4479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9275"/>
              </a:lnTo>
              <a:lnTo>
                <a:pt x="170634" y="3839275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0ACF61-0F90-4364-AA54-1F480F08B779}">
      <dsp:nvSpPr>
        <dsp:cNvPr id="0" name=""/>
        <dsp:cNvSpPr/>
      </dsp:nvSpPr>
      <dsp:spPr>
        <a:xfrm>
          <a:off x="3426632" y="4979196"/>
          <a:ext cx="1592614" cy="99538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Rivoluzionari </a:t>
          </a:r>
          <a:r>
            <a:rPr lang="it-IT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di sinistra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(Mussolini)</a:t>
          </a:r>
        </a:p>
      </dsp:txBody>
      <dsp:txXfrm>
        <a:off x="3426632" y="4979196"/>
        <a:ext cx="1592614" cy="99538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878512-6BD2-4CF0-AC0B-5FF5701EB7FA}">
      <dsp:nvSpPr>
        <dsp:cNvPr id="0" name=""/>
        <dsp:cNvSpPr/>
      </dsp:nvSpPr>
      <dsp:spPr>
        <a:xfrm>
          <a:off x="0" y="0"/>
          <a:ext cx="1583083" cy="1444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IMPERO OTTOMANO</a:t>
          </a:r>
          <a:endParaRPr lang="it-IT" sz="1800" kern="1200" dirty="0"/>
        </a:p>
      </dsp:txBody>
      <dsp:txXfrm>
        <a:off x="0" y="0"/>
        <a:ext cx="1583083" cy="1444803"/>
      </dsp:txXfrm>
    </dsp:sp>
    <dsp:sp modelId="{1E07E046-9B80-4737-9585-EE87ABE4FCF4}">
      <dsp:nvSpPr>
        <dsp:cNvPr id="0" name=""/>
        <dsp:cNvSpPr/>
      </dsp:nvSpPr>
      <dsp:spPr>
        <a:xfrm>
          <a:off x="1742041" y="526099"/>
          <a:ext cx="336991" cy="392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700" kern="1200"/>
        </a:p>
      </dsp:txBody>
      <dsp:txXfrm>
        <a:off x="1742041" y="526099"/>
        <a:ext cx="336991" cy="392604"/>
      </dsp:txXfrm>
    </dsp:sp>
    <dsp:sp modelId="{2F58C7DC-5970-47AB-9FD0-48A314411F25}">
      <dsp:nvSpPr>
        <dsp:cNvPr id="0" name=""/>
        <dsp:cNvSpPr/>
      </dsp:nvSpPr>
      <dsp:spPr>
        <a:xfrm>
          <a:off x="2218916" y="0"/>
          <a:ext cx="1583083" cy="1444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TURCHIA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SIRIA (Fr.)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LIBANO (Fr.)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IRAQ (</a:t>
          </a:r>
          <a:r>
            <a:rPr lang="it-IT" sz="1600" kern="1200" dirty="0" smtClean="0"/>
            <a:t>G.B</a:t>
          </a:r>
          <a:r>
            <a:rPr lang="it-IT" sz="1600" kern="1200" dirty="0"/>
            <a:t>.)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9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900" kern="1200" dirty="0"/>
        </a:p>
      </dsp:txBody>
      <dsp:txXfrm>
        <a:off x="2218916" y="0"/>
        <a:ext cx="1583083" cy="1444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tonda angolo diagonale rettangolo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CCBF07E-390D-45A0-9FC3-6757BE44A533}" type="datetimeFigureOut">
              <a:rPr lang="it-IT" smtClean="0"/>
              <a:pPr/>
              <a:t>25/01/2016</a:t>
            </a:fld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B877D98-B065-4388-8769-2BCE101665B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CBF07E-390D-45A0-9FC3-6757BE44A533}" type="datetimeFigureOut">
              <a:rPr lang="it-IT" smtClean="0"/>
              <a:pPr/>
              <a:t>25/01/2016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877D98-B065-4388-8769-2BCE101665B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CBF07E-390D-45A0-9FC3-6757BE44A533}" type="datetimeFigureOut">
              <a:rPr lang="it-IT" smtClean="0"/>
              <a:pPr/>
              <a:t>25/01/2016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877D98-B065-4388-8769-2BCE101665B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CBF07E-390D-45A0-9FC3-6757BE44A533}" type="datetimeFigureOut">
              <a:rPr lang="it-IT" smtClean="0"/>
              <a:pPr/>
              <a:t>25/01/2016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877D98-B065-4388-8769-2BCE101665B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CCBF07E-390D-45A0-9FC3-6757BE44A533}" type="datetimeFigureOut">
              <a:rPr lang="it-IT" smtClean="0"/>
              <a:pPr/>
              <a:t>25/01/2016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B877D98-B065-4388-8769-2BCE101665B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CBF07E-390D-45A0-9FC3-6757BE44A533}" type="datetimeFigureOut">
              <a:rPr lang="it-IT" smtClean="0"/>
              <a:pPr/>
              <a:t>25/01/2016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B877D98-B065-4388-8769-2BCE101665B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CBF07E-390D-45A0-9FC3-6757BE44A533}" type="datetimeFigureOut">
              <a:rPr lang="it-IT" smtClean="0"/>
              <a:pPr/>
              <a:t>25/01/2016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B877D98-B065-4388-8769-2BCE101665B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CBF07E-390D-45A0-9FC3-6757BE44A533}" type="datetimeFigureOut">
              <a:rPr lang="it-IT" smtClean="0"/>
              <a:pPr/>
              <a:t>25/01/2016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877D98-B065-4388-8769-2BCE101665B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CBF07E-390D-45A0-9FC3-6757BE44A533}" type="datetimeFigureOut">
              <a:rPr lang="it-IT" smtClean="0"/>
              <a:pPr/>
              <a:t>25/01/2016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877D98-B065-4388-8769-2BCE101665B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CCBF07E-390D-45A0-9FC3-6757BE44A533}" type="datetimeFigureOut">
              <a:rPr lang="it-IT" smtClean="0"/>
              <a:pPr/>
              <a:t>25/01/2016</a:t>
            </a:fld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B877D98-B065-4388-8769-2BCE101665B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it-IT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CCBF07E-390D-45A0-9FC3-6757BE44A533}" type="datetimeFigureOut">
              <a:rPr lang="it-IT" smtClean="0"/>
              <a:pPr/>
              <a:t>25/01/2016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B877D98-B065-4388-8769-2BCE101665B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tonda angolo diagonale rettangolo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CCBF07E-390D-45A0-9FC3-6757BE44A533}" type="datetimeFigureOut">
              <a:rPr lang="it-IT" smtClean="0"/>
              <a:pPr/>
              <a:t>25/01/2016</a:t>
            </a:fld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B877D98-B065-4388-8769-2BCE101665B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Fabrizio_De_Andr&#233;._La_Guerra_Di_Piero.1969.mp3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0.pn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108520" y="-1104900"/>
            <a:ext cx="8229600" cy="2209800"/>
          </a:xfrm>
        </p:spPr>
        <p:txBody>
          <a:bodyPr>
            <a:normAutofit/>
          </a:bodyPr>
          <a:lstStyle/>
          <a:p>
            <a:r>
              <a:rPr lang="it-IT" sz="5400" dirty="0" smtClean="0">
                <a:solidFill>
                  <a:srgbClr val="FFC000"/>
                </a:solidFill>
              </a:rPr>
              <a:t>  LA GRANDE GUERRA</a:t>
            </a:r>
            <a:endParaRPr lang="it-IT" sz="5400" dirty="0">
              <a:solidFill>
                <a:srgbClr val="FFC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436096" y="2636912"/>
            <a:ext cx="3888432" cy="4896544"/>
          </a:xfrm>
        </p:spPr>
        <p:txBody>
          <a:bodyPr>
            <a:noAutofit/>
          </a:bodyPr>
          <a:lstStyle/>
          <a:p>
            <a:r>
              <a:rPr lang="it-IT" sz="4000" dirty="0" smtClean="0"/>
              <a:t>La </a:t>
            </a:r>
            <a:r>
              <a:rPr lang="it-IT" sz="4000" i="1" dirty="0" smtClean="0"/>
              <a:t>Belle </a:t>
            </a:r>
            <a:r>
              <a:rPr lang="it-IT" sz="4000" i="1" dirty="0" err="1" smtClean="0"/>
              <a:t>Époque</a:t>
            </a:r>
            <a:r>
              <a:rPr lang="it-IT" sz="4000" i="1" dirty="0" smtClean="0"/>
              <a:t> </a:t>
            </a:r>
            <a:r>
              <a:rPr lang="it-IT" sz="4000" dirty="0" err="1" smtClean="0"/>
              <a:t>affonda…</a:t>
            </a:r>
            <a:r>
              <a:rPr lang="it-IT" sz="4000" dirty="0" smtClean="0"/>
              <a:t> </a:t>
            </a:r>
            <a:endParaRPr lang="it-IT" sz="4000" dirty="0"/>
          </a:p>
        </p:txBody>
      </p:sp>
      <p:pic>
        <p:nvPicPr>
          <p:cNvPr id="4" name="Picture 2" descr="C:\Users\Sabrina\Desktop\La Grande guerra\FOTO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1196752"/>
            <a:ext cx="6516216" cy="4775242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179512" y="630932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Prof.ssa Stefania Salerno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:\Users\Sabrina\Desktop\La Grande guerra\cartine\impero ottoman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669674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251520" y="5445224"/>
            <a:ext cx="8892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400" dirty="0" smtClean="0">
                <a:latin typeface="Cambria" pitchFamily="18" charset="0"/>
                <a:cs typeface="Arial" pitchFamily="34" charset="0"/>
              </a:rPr>
              <a:t>Con la  motivazione della necessità di garantire il principio dell’autodeterminazione dei popoli, Francia e Regno Unito iniziarono a controllare </a:t>
            </a:r>
            <a:r>
              <a:rPr lang="it-IT" sz="2400" u="sng" dirty="0" smtClean="0">
                <a:latin typeface="Cambria" pitchFamily="18" charset="0"/>
                <a:cs typeface="Arial" pitchFamily="34" charset="0"/>
              </a:rPr>
              <a:t>regioni ricche di giacimenti petroliferi</a:t>
            </a:r>
            <a:endParaRPr lang="it-IT" sz="3600" u="sng" dirty="0" smtClean="0">
              <a:latin typeface="Arial" pitchFamily="34" charset="0"/>
              <a:cs typeface="Arial" pitchFamily="34" charset="0"/>
            </a:endParaRP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186308"/>
            <a:ext cx="8064896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TRATTATO  </a:t>
            </a:r>
            <a:r>
              <a:rPr lang="it-IT" sz="2000" b="1" dirty="0" err="1" smtClean="0"/>
              <a:t>DI</a:t>
            </a:r>
            <a:r>
              <a:rPr lang="it-IT" sz="2000" b="1" dirty="0" smtClean="0"/>
              <a:t>  VERSAILLES  (1919)</a:t>
            </a:r>
          </a:p>
          <a:p>
            <a:endParaRPr lang="it-IT" dirty="0" smtClean="0"/>
          </a:p>
          <a:p>
            <a:r>
              <a:rPr lang="it-IT" dirty="0" smtClean="0"/>
              <a:t> Clausole molto dure imposte alla Germania, </a:t>
            </a:r>
          </a:p>
          <a:p>
            <a:r>
              <a:rPr lang="it-IT" dirty="0" smtClean="0"/>
              <a:t>a cui viene attribuita la RESPONSABILITÀ DELLA GUERRA (art. 231)</a:t>
            </a:r>
          </a:p>
          <a:p>
            <a:r>
              <a:rPr lang="it-IT" dirty="0" smtClean="0"/>
              <a:t> </a:t>
            </a:r>
          </a:p>
          <a:p>
            <a:pPr marL="342900" indent="-342900">
              <a:buAutoNum type="arabicParenR"/>
            </a:pPr>
            <a:r>
              <a:rPr lang="it-IT" b="1" dirty="0" smtClean="0"/>
              <a:t>PERDITE TERRITORIALI       </a:t>
            </a:r>
            <a:r>
              <a:rPr lang="it-IT" dirty="0" smtClean="0"/>
              <a:t>       </a:t>
            </a:r>
          </a:p>
          <a:p>
            <a:pPr marL="342900" indent="-342900"/>
            <a:r>
              <a:rPr lang="it-IT" dirty="0" smtClean="0"/>
              <a:t>      ALSAZIA </a:t>
            </a:r>
            <a:r>
              <a:rPr lang="it-IT" dirty="0" smtClean="0"/>
              <a:t>E LORENA (Francia)</a:t>
            </a:r>
          </a:p>
          <a:p>
            <a:r>
              <a:rPr lang="it-IT" dirty="0" smtClean="0"/>
              <a:t>      SCHLESWIG   (</a:t>
            </a:r>
            <a:r>
              <a:rPr lang="it-IT" dirty="0" smtClean="0"/>
              <a:t>Danimarca)</a:t>
            </a:r>
          </a:p>
          <a:p>
            <a:pPr marL="352425" indent="-352425"/>
            <a:r>
              <a:rPr lang="it-IT" dirty="0" smtClean="0"/>
              <a:t>      Territori </a:t>
            </a:r>
            <a:r>
              <a:rPr lang="it-IT" dirty="0" smtClean="0"/>
              <a:t>orientali  ALTA SLESIA, POSNANIA, POMERANIA  (“corridoio </a:t>
            </a:r>
            <a:r>
              <a:rPr lang="it-IT" dirty="0" smtClean="0"/>
              <a:t> polacco</a:t>
            </a:r>
            <a:r>
              <a:rPr lang="it-IT" dirty="0" smtClean="0"/>
              <a:t>”  di Danzica)  (Polonia)</a:t>
            </a:r>
          </a:p>
          <a:p>
            <a:r>
              <a:rPr lang="it-IT" dirty="0" smtClean="0"/>
              <a:t> </a:t>
            </a:r>
          </a:p>
          <a:p>
            <a:r>
              <a:rPr lang="it-IT" dirty="0" smtClean="0"/>
              <a:t>2) </a:t>
            </a:r>
            <a:r>
              <a:rPr lang="it-IT" b="1" dirty="0" smtClean="0"/>
              <a:t>DRASTICA RIDUZIONE ESERCITO E FLOTTA       </a:t>
            </a:r>
          </a:p>
          <a:p>
            <a:r>
              <a:rPr lang="it-IT" b="1" dirty="0" smtClean="0"/>
              <a:t>         </a:t>
            </a:r>
          </a:p>
          <a:p>
            <a:pPr marL="274638" indent="-274638"/>
            <a:r>
              <a:rPr lang="it-IT" dirty="0" smtClean="0"/>
              <a:t>3) </a:t>
            </a:r>
            <a:r>
              <a:rPr lang="it-IT" b="1" dirty="0" smtClean="0"/>
              <a:t>OCCUPAZIONE FRANCESE DELLA ZONA CARBONIFERA DEL SAAR  PER  15 ANNI</a:t>
            </a:r>
          </a:p>
          <a:p>
            <a:endParaRPr lang="it-IT" b="1" dirty="0" smtClean="0"/>
          </a:p>
          <a:p>
            <a:r>
              <a:rPr lang="it-IT" dirty="0" smtClean="0"/>
              <a:t>4) </a:t>
            </a:r>
            <a:r>
              <a:rPr lang="it-IT" b="1" dirty="0" smtClean="0"/>
              <a:t>PERDITA DELLE COLONIE</a:t>
            </a:r>
          </a:p>
          <a:p>
            <a:endParaRPr lang="it-IT" b="1" dirty="0" smtClean="0"/>
          </a:p>
          <a:p>
            <a:r>
              <a:rPr lang="it-IT" dirty="0" smtClean="0"/>
              <a:t>5)  </a:t>
            </a:r>
            <a:r>
              <a:rPr lang="it-IT" b="1" i="1" u="sng" dirty="0" smtClean="0"/>
              <a:t>RIPARAZIONI </a:t>
            </a:r>
            <a:r>
              <a:rPr lang="it-IT" b="1" i="1" u="sng" dirty="0" err="1" smtClean="0"/>
              <a:t>DI</a:t>
            </a:r>
            <a:r>
              <a:rPr lang="it-IT" b="1" i="1" u="sng" dirty="0" smtClean="0"/>
              <a:t> GUERRA</a:t>
            </a:r>
            <a:r>
              <a:rPr lang="it-IT" b="1" u="sng" dirty="0" smtClean="0"/>
              <a:t> (art. 231)</a:t>
            </a:r>
            <a:r>
              <a:rPr lang="it-IT" b="1" dirty="0" smtClean="0"/>
              <a:t>     </a:t>
            </a:r>
          </a:p>
          <a:p>
            <a:r>
              <a:rPr lang="it-IT" dirty="0" smtClean="0"/>
              <a:t>                          </a:t>
            </a:r>
          </a:p>
          <a:p>
            <a:r>
              <a:rPr lang="it-IT" dirty="0" smtClean="0"/>
              <a:t> risarcimento monetario calcolato in </a:t>
            </a:r>
            <a:r>
              <a:rPr lang="it-IT" b="1" dirty="0" smtClean="0"/>
              <a:t>132 miliardi di marchi-oro</a:t>
            </a:r>
            <a:r>
              <a:rPr lang="it-IT" dirty="0" smtClean="0"/>
              <a:t>, equivalenti a </a:t>
            </a:r>
            <a:r>
              <a:rPr lang="it-IT" u="sng" dirty="0" smtClean="0"/>
              <a:t>33 miliardi di dollari: più del doppio del reddito nazionale tedesco</a:t>
            </a: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Sabrina\Desktop\La Grande guerra\cartine\Map_Europe_1923-i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525" y="692696"/>
            <a:ext cx="8656971" cy="5877272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683568" y="188640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NUOVO QUADRO POLITICO EUROPEO DOPO LA  GUERRA</a:t>
            </a:r>
            <a:endParaRPr lang="it-IT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47667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LA PROPAGANDA BELLICA</a:t>
            </a:r>
            <a:endParaRPr lang="it-IT" sz="2800" b="1" dirty="0"/>
          </a:p>
        </p:txBody>
      </p:sp>
      <p:pic>
        <p:nvPicPr>
          <p:cNvPr id="2052" name="Picture 4" descr="C:\Users\Sabrina\Desktop\La Grande guerra\propaganda\115949834-9a45aaa5-2fc7-410c-b06e-f4cd8eb0d3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916832"/>
            <a:ext cx="2568180" cy="3659657"/>
          </a:xfrm>
          <a:prstGeom prst="rect">
            <a:avLst/>
          </a:prstGeom>
          <a:noFill/>
        </p:spPr>
      </p:pic>
      <p:pic>
        <p:nvPicPr>
          <p:cNvPr id="2054" name="Picture 6" descr="C:\Users\Sabrina\Desktop\La Grande guerra\propaganda\cartolina-manifesto-sottoscrizione-prestito-nazional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2592288" cy="3569360"/>
          </a:xfrm>
          <a:prstGeom prst="rect">
            <a:avLst/>
          </a:prstGeom>
          <a:noFill/>
        </p:spPr>
      </p:pic>
      <p:pic>
        <p:nvPicPr>
          <p:cNvPr id="2055" name="Picture 7" descr="C:\Users\Sabrina\Desktop\La Grande guerra\propaganda\manifest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916832"/>
            <a:ext cx="2752936" cy="3659657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611560" y="1196752"/>
            <a:ext cx="119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ITALIA</a:t>
            </a:r>
            <a:endParaRPr lang="it-IT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brina\Desktop\La Grande guerra\propaganda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1944216" cy="2869032"/>
          </a:xfrm>
          <a:prstGeom prst="rect">
            <a:avLst/>
          </a:prstGeom>
          <a:noFill/>
        </p:spPr>
      </p:pic>
      <p:pic>
        <p:nvPicPr>
          <p:cNvPr id="3" name="Picture 3" descr="C:\Users\Sabrina\Desktop\La Grande guerra\propaganda\180px-YourCountryNeedsYo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836712"/>
            <a:ext cx="2196518" cy="2736304"/>
          </a:xfrm>
          <a:prstGeom prst="rect">
            <a:avLst/>
          </a:prstGeom>
          <a:noFill/>
        </p:spPr>
      </p:pic>
      <p:pic>
        <p:nvPicPr>
          <p:cNvPr id="4" name="Picture 5" descr="C:\Users\Sabrina\Desktop\La Grande guerra\propaganda\bambini_img_7.jpg"/>
          <p:cNvPicPr>
            <a:picLocks noChangeAspect="1" noChangeArrowheads="1"/>
          </p:cNvPicPr>
          <p:nvPr/>
        </p:nvPicPr>
        <p:blipFill>
          <a:blip r:embed="rId4" cstate="print"/>
          <a:srcRect l="50762"/>
          <a:stretch>
            <a:fillRect/>
          </a:stretch>
        </p:blipFill>
        <p:spPr bwMode="auto">
          <a:xfrm>
            <a:off x="2699792" y="3789040"/>
            <a:ext cx="1941594" cy="2959820"/>
          </a:xfrm>
          <a:prstGeom prst="rect">
            <a:avLst/>
          </a:prstGeom>
          <a:noFill/>
        </p:spPr>
      </p:pic>
      <p:pic>
        <p:nvPicPr>
          <p:cNvPr id="5" name="Picture 8" descr="C:\Users\Sabrina\Desktop\La Grande guerra\propaganda\Unclesamwantyo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977680"/>
            <a:ext cx="2139570" cy="2880320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467544" y="332656"/>
            <a:ext cx="24015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GRAN BRETAGNA</a:t>
            </a:r>
          </a:p>
          <a:p>
            <a:pPr lvl="0"/>
            <a:r>
              <a:rPr lang="it-IT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4097" name="Picture 1" descr="C:\Users\Sabrina\Desktop\La Grande guerra\propaganda\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4548" y="836713"/>
            <a:ext cx="2271908" cy="2952328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467544" y="6228020"/>
            <a:ext cx="2314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NEGLI STATI UNITI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300192" y="334397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GERMANIA 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11560" y="1055348"/>
            <a:ext cx="74888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400" dirty="0" smtClean="0"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 prima guerra mondiale significò per l’Europa la prima esperienza della </a:t>
            </a:r>
            <a:r>
              <a:rPr kumimoji="0" lang="it-IT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morte di massa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un trauma senza precedenti che tutti i Paesi coinvolti furono costretti a neutralizzare, dando un senso a quell’immensa carneficina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3568" y="3431615"/>
            <a:ext cx="734481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La guerra fu combattuta</a:t>
            </a:r>
            <a:r>
              <a:rPr kumimoji="0" lang="it-IT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in massima parte da contadini, </a:t>
            </a:r>
            <a:r>
              <a:rPr kumimoji="0" lang="it-IT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gente </a:t>
            </a:r>
            <a:r>
              <a:rPr kumimoji="0" lang="it-IT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senza esperienza militare  e</a:t>
            </a:r>
            <a:r>
              <a:rPr lang="it-IT" sz="2400" dirty="0" smtClean="0">
                <a:ea typeface="Times New Roman" pitchFamily="18" charset="0"/>
                <a:cs typeface="Times New Roman" pitchFamily="18" charset="0"/>
              </a:rPr>
              <a:t> senza forte motivazione.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L’operazione vera dell’uccidere era lasciata infatti ai soldati semplici,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di bassa estrazione sociale.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39552" y="948789"/>
            <a:ext cx="806489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La propaganda diede i suoi frutti: i volontari che si arruolarono,</a:t>
            </a:r>
            <a:r>
              <a:rPr kumimoji="0" lang="it-IT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n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el loro immaginario, pensavano alla guerra come a una prova di coraggio,</a:t>
            </a:r>
            <a:r>
              <a:rPr kumimoji="0" lang="it-IT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it-IT" sz="2800" dirty="0" smtClean="0">
                <a:latin typeface="+mj-lt"/>
                <a:ea typeface="Times New Roman" pitchFamily="18" charset="0"/>
                <a:cs typeface="Arial" pitchFamily="34" charset="0"/>
              </a:rPr>
              <a:t>che li avrebbe trasformati in eroi vittoriosi 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o, nella peggiore delle ipotesi, in figure eccezionali, ammirate per il loro sacrificio.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8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La realtà fu per tutti molto </a:t>
            </a:r>
            <a:r>
              <a:rPr kumimoji="0" lang="it-IT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diversa…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Sabrina\Desktop\La Grande guerra\propaganda\1024px-After_the_war_a_medal_and_maybe_a_jo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671123" cy="5763119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251520" y="6211669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FFC000"/>
                </a:solidFill>
              </a:rPr>
              <a:t>J. F. </a:t>
            </a:r>
            <a:r>
              <a:rPr lang="it-IT" b="1" dirty="0" err="1" smtClean="0">
                <a:solidFill>
                  <a:srgbClr val="FFC000"/>
                </a:solidFill>
              </a:rPr>
              <a:t>Sloan</a:t>
            </a:r>
            <a:r>
              <a:rPr lang="it-IT" b="1" dirty="0" smtClean="0">
                <a:solidFill>
                  <a:srgbClr val="FFC000"/>
                </a:solidFill>
              </a:rPr>
              <a:t>, </a:t>
            </a:r>
            <a:r>
              <a:rPr lang="it-IT" b="1" i="1" dirty="0" err="1" smtClean="0">
                <a:solidFill>
                  <a:srgbClr val="FFC000"/>
                </a:solidFill>
              </a:rPr>
              <a:t>After</a:t>
            </a:r>
            <a:r>
              <a:rPr lang="it-IT" b="1" i="1" dirty="0" smtClean="0">
                <a:solidFill>
                  <a:srgbClr val="FFC000"/>
                </a:solidFill>
              </a:rPr>
              <a:t> the war a </a:t>
            </a:r>
            <a:r>
              <a:rPr lang="it-IT" b="1" i="1" dirty="0" err="1" smtClean="0">
                <a:solidFill>
                  <a:srgbClr val="FFC000"/>
                </a:solidFill>
              </a:rPr>
              <a:t>medal</a:t>
            </a:r>
            <a:r>
              <a:rPr lang="it-IT" b="1" i="1" dirty="0" smtClean="0">
                <a:solidFill>
                  <a:srgbClr val="FFC000"/>
                </a:solidFill>
              </a:rPr>
              <a:t> and </a:t>
            </a:r>
            <a:r>
              <a:rPr lang="it-IT" b="1" i="1" dirty="0" err="1" smtClean="0">
                <a:solidFill>
                  <a:srgbClr val="FFC000"/>
                </a:solidFill>
              </a:rPr>
              <a:t>maybe</a:t>
            </a:r>
            <a:r>
              <a:rPr lang="it-IT" b="1" i="1" dirty="0" smtClean="0">
                <a:solidFill>
                  <a:srgbClr val="FFC000"/>
                </a:solidFill>
              </a:rPr>
              <a:t> a job</a:t>
            </a:r>
            <a:endParaRPr lang="it-IT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23528" y="61456"/>
            <a:ext cx="309634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Sotto il fuoco dell’artiglieria, falciati dalle raffiche nemiche o impantanati nelle trincee, i soldati si accorsero in breve che la morte per la patria non aveva nulla di glorioso e di eroico.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000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In genere, si trattava di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una morte di massa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: capace di coinvolgere migliaia di soldati alla volta.  La violenza omicida colpiva in modo anonimo e arrivava da lontano, da un nemico che non aveva volto e non era visto praticamente mai. 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0483" name="Picture 3" descr="C:\Users\Sabrina\Desktop\La Grande guerra\FOTO\untitled - U2_approfondimento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7362" y="1484784"/>
            <a:ext cx="5450772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179512" y="404664"/>
            <a:ext cx="2736304" cy="3620145"/>
            <a:chOff x="179512" y="404664"/>
            <a:chExt cx="2736304" cy="3620145"/>
          </a:xfrm>
        </p:grpSpPr>
        <p:pic>
          <p:nvPicPr>
            <p:cNvPr id="21506" name="Picture 2" descr="C:\Users\Sabrina\Desktop\La Grande guerra\FOTO\170px-FrenchTrenchWWI--nsillustratedwar03londuoft.jpe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599" y="404664"/>
              <a:ext cx="2687217" cy="3312368"/>
            </a:xfrm>
            <a:prstGeom prst="rect">
              <a:avLst/>
            </a:prstGeom>
            <a:noFill/>
          </p:spPr>
        </p:pic>
        <p:sp>
          <p:nvSpPr>
            <p:cNvPr id="8" name="CasellaDiTesto 7"/>
            <p:cNvSpPr txBox="1"/>
            <p:nvPr/>
          </p:nvSpPr>
          <p:spPr>
            <a:xfrm>
              <a:off x="179512" y="3717032"/>
              <a:ext cx="2664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i="1" dirty="0" smtClean="0"/>
                <a:t>Soldati francesi in trincea</a:t>
              </a:r>
              <a:endParaRPr lang="it-IT" sz="1400" i="1" dirty="0"/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6012160" y="332656"/>
            <a:ext cx="2808312" cy="4196209"/>
            <a:chOff x="6084168" y="260648"/>
            <a:chExt cx="2808312" cy="4196209"/>
          </a:xfrm>
        </p:grpSpPr>
        <p:pic>
          <p:nvPicPr>
            <p:cNvPr id="21507" name="Picture 3" descr="C:\Users\Sabrina\Desktop\La Grande guerra\FOTO\170px-Royal_Fusiliers_in_trench_Macedonia_1917_IWM_Q_3289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84168" y="260648"/>
              <a:ext cx="2771800" cy="3815301"/>
            </a:xfrm>
            <a:prstGeom prst="rect">
              <a:avLst/>
            </a:prstGeom>
            <a:noFill/>
          </p:spPr>
        </p:pic>
        <p:sp>
          <p:nvSpPr>
            <p:cNvPr id="12" name="CasellaDiTesto 11"/>
            <p:cNvSpPr txBox="1"/>
            <p:nvPr/>
          </p:nvSpPr>
          <p:spPr>
            <a:xfrm>
              <a:off x="6084168" y="4149080"/>
              <a:ext cx="2808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i="1" dirty="0" smtClean="0"/>
                <a:t>Soldati inglesi</a:t>
              </a:r>
              <a:endParaRPr lang="it-IT" sz="1400" i="1" dirty="0"/>
            </a:p>
          </p:txBody>
        </p:sp>
      </p:grpSp>
      <p:grpSp>
        <p:nvGrpSpPr>
          <p:cNvPr id="21" name="Gruppo 20"/>
          <p:cNvGrpSpPr/>
          <p:nvPr/>
        </p:nvGrpSpPr>
        <p:grpSpPr>
          <a:xfrm>
            <a:off x="3131840" y="404664"/>
            <a:ext cx="2664296" cy="4484241"/>
            <a:chOff x="3131840" y="-1539552"/>
            <a:chExt cx="2664296" cy="4484241"/>
          </a:xfrm>
        </p:grpSpPr>
        <p:pic>
          <p:nvPicPr>
            <p:cNvPr id="21511" name="Picture 7" descr="C:\Users\Sabrina\Desktop\La Grande guerra\FOTO\Russian_Troops_NGM-v31-p379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31840" y="-1539552"/>
              <a:ext cx="2650231" cy="4170458"/>
            </a:xfrm>
            <a:prstGeom prst="rect">
              <a:avLst/>
            </a:prstGeom>
            <a:noFill/>
          </p:spPr>
        </p:pic>
        <p:sp>
          <p:nvSpPr>
            <p:cNvPr id="20" name="Rettangolo 19"/>
            <p:cNvSpPr/>
            <p:nvPr/>
          </p:nvSpPr>
          <p:spPr>
            <a:xfrm>
              <a:off x="3131840" y="2636912"/>
              <a:ext cx="266429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400" i="1" dirty="0" smtClean="0"/>
                <a:t>Soldati russi</a:t>
              </a:r>
              <a:endParaRPr lang="it-IT" sz="1400" i="1" dirty="0"/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4391472" y="3284984"/>
            <a:ext cx="4752528" cy="3439453"/>
            <a:chOff x="4788024" y="3356992"/>
            <a:chExt cx="4752528" cy="3439453"/>
          </a:xfrm>
        </p:grpSpPr>
        <p:pic>
          <p:nvPicPr>
            <p:cNvPr id="21509" name="Picture 5" descr="C:\Users\Sabrina\Desktop\La Grande guerra\FOTO\foto-grande-guerra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88024" y="3356992"/>
              <a:ext cx="4715198" cy="3118767"/>
            </a:xfrm>
            <a:prstGeom prst="rect">
              <a:avLst/>
            </a:prstGeom>
            <a:noFill/>
          </p:spPr>
        </p:pic>
        <p:sp>
          <p:nvSpPr>
            <p:cNvPr id="16" name="CasellaDiTesto 15"/>
            <p:cNvSpPr txBox="1"/>
            <p:nvPr/>
          </p:nvSpPr>
          <p:spPr>
            <a:xfrm>
              <a:off x="4788024" y="6488668"/>
              <a:ext cx="47525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i="1" dirty="0" smtClean="0"/>
                <a:t>Soldati austriaci</a:t>
              </a:r>
              <a:endParaRPr lang="it-IT" sz="1400" i="1" dirty="0"/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0" y="4077072"/>
            <a:ext cx="4716016" cy="2530733"/>
            <a:chOff x="251520" y="4581128"/>
            <a:chExt cx="4392488" cy="2314709"/>
          </a:xfrm>
        </p:grpSpPr>
        <p:pic>
          <p:nvPicPr>
            <p:cNvPr id="21508" name="Picture 4" descr="C:\Users\Sabrina\Desktop\La Grande guerra\FOTO\centenario-grande-guerra-1728x800_c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520" y="4581128"/>
              <a:ext cx="4344544" cy="2011363"/>
            </a:xfrm>
            <a:prstGeom prst="rect">
              <a:avLst/>
            </a:prstGeom>
            <a:noFill/>
          </p:spPr>
        </p:pic>
        <p:sp>
          <p:nvSpPr>
            <p:cNvPr id="18" name="CasellaDiTesto 17"/>
            <p:cNvSpPr txBox="1"/>
            <p:nvPr/>
          </p:nvSpPr>
          <p:spPr>
            <a:xfrm>
              <a:off x="251520" y="6588060"/>
              <a:ext cx="43924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i="1" dirty="0" smtClean="0"/>
                <a:t>Soldati italiani</a:t>
              </a:r>
              <a:endParaRPr lang="it-IT" sz="1400" i="1" dirty="0"/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2555776" y="1628800"/>
            <a:ext cx="4392488" cy="3620145"/>
            <a:chOff x="2627784" y="2204864"/>
            <a:chExt cx="4032448" cy="3332113"/>
          </a:xfrm>
        </p:grpSpPr>
        <p:pic>
          <p:nvPicPr>
            <p:cNvPr id="21510" name="Picture 6" descr="C:\Users\Sabrina\Desktop\La Grande guerra\FOTO\Bundesarchiv_Bild_183-R05148,_Westfront,_deutscher_Soldat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27784" y="2204864"/>
              <a:ext cx="4022725" cy="2925762"/>
            </a:xfrm>
            <a:prstGeom prst="rect">
              <a:avLst/>
            </a:prstGeom>
            <a:noFill/>
          </p:spPr>
        </p:pic>
        <p:sp>
          <p:nvSpPr>
            <p:cNvPr id="14" name="CasellaDiTesto 13"/>
            <p:cNvSpPr txBox="1"/>
            <p:nvPr/>
          </p:nvSpPr>
          <p:spPr>
            <a:xfrm>
              <a:off x="2627784" y="5229200"/>
              <a:ext cx="40324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i="1" dirty="0" smtClean="0"/>
                <a:t>Soldato tedesco</a:t>
              </a:r>
              <a:endParaRPr lang="it-IT" sz="1400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brina\Desktop\La Grande guerra\FOTO\index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08920"/>
            <a:ext cx="4752528" cy="3771848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395536" y="260648"/>
            <a:ext cx="8496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Nella notte tra il 14 e il 15 aprile 1912 il transatlantico britannico </a:t>
            </a:r>
            <a:r>
              <a:rPr lang="it-IT" i="1" dirty="0" smtClean="0"/>
              <a:t>Titanic,</a:t>
            </a:r>
            <a:r>
              <a:rPr lang="it-IT" dirty="0" smtClean="0"/>
              <a:t> salpato da Southampton il 10 aprile, entrò in collisione con un iceberg che ne provocò il drammatico affondamento, avvenuto nelle prime ore del 15 aprile.</a:t>
            </a:r>
          </a:p>
          <a:p>
            <a:pPr algn="just"/>
            <a:r>
              <a:rPr lang="it-IT" dirty="0" smtClean="0"/>
              <a:t>Dei 2225 passeggeri persero la vita 1518 persone: solo 705 riuscirono a  salvarsi.</a:t>
            </a:r>
          </a:p>
          <a:p>
            <a:pPr algn="just"/>
            <a:r>
              <a:rPr lang="it-IT" dirty="0" smtClean="0"/>
              <a:t>Secondo di un trio di transatlantici, il </a:t>
            </a:r>
            <a:r>
              <a:rPr lang="it-IT" i="1" dirty="0" smtClean="0"/>
              <a:t>Titanic </a:t>
            </a:r>
            <a:r>
              <a:rPr lang="it-IT" dirty="0" smtClean="0"/>
              <a:t>fu progettato per offrire un collegamento settimanale di linea con gli Stati Uniti.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076056" y="3356992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Il </a:t>
            </a:r>
            <a:r>
              <a:rPr lang="it-IT" sz="2000" i="1" dirty="0" smtClean="0"/>
              <a:t>Titanic</a:t>
            </a:r>
            <a:r>
              <a:rPr lang="it-IT" sz="2000" dirty="0" smtClean="0"/>
              <a:t>  era il più grande e lussuoso transatlantico del mondo e rappresentava la massima espressione della tecnologia navale di quei </a:t>
            </a:r>
            <a:r>
              <a:rPr lang="it-IT" sz="2000" dirty="0" smtClean="0"/>
              <a:t>tempi: un </a:t>
            </a:r>
            <a:r>
              <a:rPr lang="it-IT" sz="2000" dirty="0" smtClean="0"/>
              <a:t>gioiello dell’ingegneria, un simbolo del progresso, ritenuto </a:t>
            </a:r>
            <a:r>
              <a:rPr lang="it-IT" sz="2000" dirty="0" err="1" smtClean="0"/>
              <a:t>inaffondabile…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39552" y="595129"/>
            <a:ext cx="3667992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Fratelli</a:t>
            </a:r>
            <a:endParaRPr kumimoji="0" 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Mariano il 15 luglio 1916</a:t>
            </a:r>
            <a:endParaRPr kumimoji="0" 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 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Di che reggimento siete</a:t>
            </a:r>
            <a:endParaRPr kumimoji="0" lang="it-IT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fratelli?</a:t>
            </a:r>
            <a:endParaRPr kumimoji="0" lang="it-IT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 </a:t>
            </a:r>
            <a:endParaRPr kumimoji="0" lang="it-IT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Parola tremante</a:t>
            </a:r>
            <a:endParaRPr kumimoji="0" lang="it-IT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nella notte</a:t>
            </a:r>
            <a:endParaRPr kumimoji="0" lang="it-IT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 </a:t>
            </a:r>
            <a:endParaRPr kumimoji="0" lang="it-IT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Foglia appena nata</a:t>
            </a:r>
            <a:endParaRPr kumimoji="0" lang="it-IT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 </a:t>
            </a:r>
            <a:endParaRPr kumimoji="0" lang="it-IT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Nell'aria spasimante</a:t>
            </a:r>
            <a:endParaRPr kumimoji="0" lang="it-IT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involontaria rivolta</a:t>
            </a:r>
            <a:endParaRPr kumimoji="0" lang="it-IT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dell'uomo presente alla sua</a:t>
            </a:r>
            <a:endParaRPr kumimoji="0" lang="it-IT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fragilità</a:t>
            </a:r>
            <a:endParaRPr kumimoji="0" lang="it-IT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 </a:t>
            </a:r>
            <a:endParaRPr kumimoji="0" lang="it-IT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Fratelli</a:t>
            </a:r>
            <a:endParaRPr kumimoji="0" lang="it-IT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5364088" y="548680"/>
            <a:ext cx="3456384" cy="5708377"/>
            <a:chOff x="5364088" y="548680"/>
            <a:chExt cx="3456384" cy="5708377"/>
          </a:xfrm>
        </p:grpSpPr>
        <p:pic>
          <p:nvPicPr>
            <p:cNvPr id="23554" name="Picture 2" descr="C:\Users\Sabrina\Desktop\La Grande guerra\FOTO\ungarett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64088" y="548680"/>
              <a:ext cx="3391992" cy="5411942"/>
            </a:xfrm>
            <a:prstGeom prst="rect">
              <a:avLst/>
            </a:prstGeom>
            <a:noFill/>
          </p:spPr>
        </p:pic>
        <p:sp>
          <p:nvSpPr>
            <p:cNvPr id="4" name="CasellaDiTesto 3"/>
            <p:cNvSpPr txBox="1"/>
            <p:nvPr/>
          </p:nvSpPr>
          <p:spPr>
            <a:xfrm>
              <a:off x="5364088" y="5949280"/>
              <a:ext cx="34563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i="1" dirty="0" smtClean="0"/>
                <a:t>Giuseppe Ungaretti</a:t>
              </a:r>
              <a:endParaRPr lang="it-IT" sz="1400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83568" y="1290240"/>
            <a:ext cx="777686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Alcuni poeti-soldati, mentre erano in trincea o in ospedale </a:t>
            </a:r>
            <a:r>
              <a:rPr lang="it-IT" sz="2400" dirty="0" smtClean="0">
                <a:latin typeface="+mj-lt"/>
                <a:ea typeface="Times New Roman" pitchFamily="18" charset="0"/>
                <a:cs typeface="Times New Roman" pitchFamily="18" charset="0"/>
              </a:rPr>
              <a:t>militare, diedero inizio a quella che è stata definita la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400" dirty="0" smtClean="0">
                <a:solidFill>
                  <a:srgbClr val="FFC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letteratura del disincanto.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400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400" dirty="0" smtClean="0">
                <a:latin typeface="+mj-lt"/>
                <a:ea typeface="Times New Roman" pitchFamily="18" charset="0"/>
                <a:cs typeface="Times New Roman" pitchFamily="18" charset="0"/>
              </a:rPr>
              <a:t>L’espressione </a:t>
            </a:r>
            <a:r>
              <a:rPr lang="it-IT" sz="2400" i="1" dirty="0" smtClean="0">
                <a:latin typeface="+mj-lt"/>
                <a:ea typeface="Times New Roman" pitchFamily="18" charset="0"/>
                <a:cs typeface="Times New Roman" pitchFamily="18" charset="0"/>
              </a:rPr>
              <a:t>disincanto</a:t>
            </a:r>
            <a:r>
              <a:rPr lang="it-IT" sz="2400" dirty="0" smtClean="0">
                <a:latin typeface="+mj-lt"/>
                <a:ea typeface="Times New Roman" pitchFamily="18" charset="0"/>
                <a:cs typeface="Times New Roman" pitchFamily="18" charset="0"/>
              </a:rPr>
              <a:t> stava a indicare che i soldati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non si lasciavano più incantare dalla retorica che celebrava la grandezza morale o la necessità della guerra, ma anzi la respingevano,dichiarando che nulla giustificava il sacrificio di un così elevato numero di vite.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1136933"/>
            <a:ext cx="403244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i="1" dirty="0" smtClean="0"/>
              <a:t>Ci amate quando diventiamo eroi, a casa in licenza </a:t>
            </a:r>
            <a:br>
              <a:rPr lang="it-IT" sz="2000" i="1" dirty="0" smtClean="0"/>
            </a:br>
            <a:r>
              <a:rPr lang="it-IT" sz="2000" i="1" dirty="0" smtClean="0"/>
              <a:t> O feriti in un luogo menzionabile. </a:t>
            </a:r>
            <a:br>
              <a:rPr lang="it-IT" sz="2000" i="1" dirty="0" smtClean="0"/>
            </a:br>
            <a:r>
              <a:rPr lang="it-IT" sz="2000" i="1" dirty="0" smtClean="0"/>
              <a:t> Voi decorazione di culto; voi credete </a:t>
            </a:r>
            <a:br>
              <a:rPr lang="it-IT" sz="2000" i="1" dirty="0" smtClean="0"/>
            </a:br>
            <a:r>
              <a:rPr lang="it-IT" sz="2000" i="1" dirty="0" smtClean="0"/>
              <a:t> Che la cavalleria redima le atrocità della guerra. </a:t>
            </a:r>
            <a:br>
              <a:rPr lang="it-IT" sz="2000" i="1" dirty="0" smtClean="0"/>
            </a:br>
            <a:r>
              <a:rPr lang="it-IT" sz="2000" i="1" dirty="0" smtClean="0"/>
              <a:t> Ci trasformate in granate. Ascoltate con delizia, </a:t>
            </a:r>
            <a:br>
              <a:rPr lang="it-IT" sz="2000" i="1" dirty="0" smtClean="0"/>
            </a:br>
            <a:r>
              <a:rPr lang="it-IT" sz="2000" i="1" dirty="0" smtClean="0"/>
              <a:t> Di racconti di sporcizia e pericolo con affetto entusiasta. </a:t>
            </a:r>
            <a:br>
              <a:rPr lang="it-IT" sz="2000" i="1" dirty="0" smtClean="0"/>
            </a:br>
            <a:r>
              <a:rPr lang="it-IT" sz="2000" i="1" dirty="0" smtClean="0"/>
              <a:t> Esaltate i nostri lontani fervori mentre combattiamo, </a:t>
            </a:r>
            <a:br>
              <a:rPr lang="it-IT" sz="2000" i="1" dirty="0" smtClean="0"/>
            </a:br>
            <a:r>
              <a:rPr lang="it-IT" sz="2000" i="1" dirty="0" smtClean="0"/>
              <a:t> E piangete il nostro ricordo di eroi, quando veniamo uccisi. </a:t>
            </a:r>
          </a:p>
          <a:p>
            <a:endParaRPr lang="it-IT" i="1" dirty="0" smtClean="0"/>
          </a:p>
          <a:p>
            <a:pPr algn="r"/>
            <a:r>
              <a:rPr lang="it-IT" i="1" dirty="0" smtClean="0"/>
              <a:t>Siegfried </a:t>
            </a:r>
            <a:r>
              <a:rPr lang="it-IT" i="1" dirty="0" err="1" smtClean="0"/>
              <a:t>Sassoon</a:t>
            </a:r>
            <a:endParaRPr lang="it-IT" dirty="0" smtClean="0"/>
          </a:p>
          <a:p>
            <a:pPr algn="r"/>
            <a:endParaRPr lang="it-IT" dirty="0"/>
          </a:p>
        </p:txBody>
      </p:sp>
      <p:pic>
        <p:nvPicPr>
          <p:cNvPr id="24581" name="Picture 5" descr="C:\Users\Sabrina\Desktop\La Grande guerra\FOTO\sass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56792"/>
            <a:ext cx="3840427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355976" y="980728"/>
            <a:ext cx="4572000" cy="57246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EPILOGO</a:t>
            </a:r>
          </a:p>
          <a:p>
            <a:endParaRPr lang="it-IT" dirty="0" smtClean="0"/>
          </a:p>
          <a:p>
            <a:r>
              <a:rPr lang="it-IT" sz="2400" i="1" dirty="0" smtClean="0"/>
              <a:t>Da tempo i combattimenti si sono esauriti</a:t>
            </a:r>
          </a:p>
          <a:p>
            <a:r>
              <a:rPr lang="it-IT" sz="2400" i="1" dirty="0" smtClean="0"/>
              <a:t>e l’atroce esultare dei vincitori pure.</a:t>
            </a:r>
          </a:p>
          <a:p>
            <a:r>
              <a:rPr lang="it-IT" sz="2400" i="1" dirty="0" smtClean="0"/>
              <a:t/>
            </a:r>
            <a:br>
              <a:rPr lang="it-IT" sz="2400" i="1" dirty="0" smtClean="0"/>
            </a:br>
            <a:r>
              <a:rPr lang="it-IT" sz="2400" i="1" dirty="0" smtClean="0">
                <a:solidFill>
                  <a:srgbClr val="FFC000"/>
                </a:solidFill>
              </a:rPr>
              <a:t>Solo la storia ricorda con poche parole</a:t>
            </a:r>
          </a:p>
          <a:p>
            <a:r>
              <a:rPr lang="it-IT" sz="2400" i="1" dirty="0" smtClean="0">
                <a:solidFill>
                  <a:srgbClr val="FFC000"/>
                </a:solidFill>
              </a:rPr>
              <a:t>brevi e secche l’orrore</a:t>
            </a:r>
            <a:r>
              <a:rPr lang="it-IT" sz="2400" i="1" dirty="0" smtClean="0"/>
              <a:t>.</a:t>
            </a:r>
          </a:p>
          <a:p>
            <a:r>
              <a:rPr lang="it-IT" sz="2400" i="1" dirty="0" smtClean="0"/>
              <a:t>«Quindici/Sedici: combattimenti al San Michele»,</a:t>
            </a:r>
          </a:p>
          <a:p>
            <a:r>
              <a:rPr lang="it-IT" sz="2400" i="1" dirty="0" smtClean="0"/>
              <a:t>ma quel soffrire, morire e tormento</a:t>
            </a:r>
          </a:p>
          <a:p>
            <a:r>
              <a:rPr lang="it-IT" sz="2400" i="1" dirty="0" smtClean="0"/>
              <a:t> chi li leggerà in queste righe?</a:t>
            </a:r>
          </a:p>
          <a:p>
            <a:pPr algn="r"/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51520" y="979468"/>
            <a:ext cx="421196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«[…]Ci hanno adescati,</a:t>
            </a:r>
            <a:endParaRPr kumimoji="0" lang="it-IT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strappati dalla casa e dal campo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 da un destino sereno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indietro di diecimila anni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 un agire primordiale,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noi imberbi barbuti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nella pena di queste trincee e di questi crateri.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Ci hanno mentito,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ingannati con simboli falsi,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aizzati da ambo le parti.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ea typeface="Calibri" pitchFamily="34" charset="0"/>
                <a:cs typeface="Times New Roman" pitchFamily="18" charset="0"/>
              </a:rPr>
              <a:t>Ora siamo qua e spariamo,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ea typeface="Calibri" pitchFamily="34" charset="0"/>
                <a:cs typeface="Times New Roman" pitchFamily="18" charset="0"/>
              </a:rPr>
              <a:t>giorno dopo giorno,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ea typeface="Calibri" pitchFamily="34" charset="0"/>
                <a:cs typeface="Times New Roman" pitchFamily="18" charset="0"/>
              </a:rPr>
              <a:t>ammazziamo e moriamo </a:t>
            </a:r>
            <a:r>
              <a:rPr kumimoji="0" lang="it-IT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nell’angoscia e nella miseria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la “morte dell’eroe».</a:t>
            </a:r>
            <a:endParaRPr lang="it-IT" sz="3600" dirty="0" smtClean="0"/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-468560" y="404664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solidFill>
                  <a:srgbClr val="FFC000"/>
                </a:solidFill>
              </a:rPr>
              <a:t>Gustav </a:t>
            </a:r>
            <a:r>
              <a:rPr lang="it-IT" sz="2400" dirty="0" err="1" smtClean="0">
                <a:solidFill>
                  <a:srgbClr val="FFC000"/>
                </a:solidFill>
              </a:rPr>
              <a:t>Heinse</a:t>
            </a:r>
            <a:endParaRPr lang="it-IT" sz="2400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5576" y="116632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GUERRA </a:t>
            </a:r>
            <a:r>
              <a:rPr lang="it-IT" sz="20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it-IT" sz="2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PIERO </a:t>
            </a:r>
          </a:p>
          <a:p>
            <a:r>
              <a:rPr lang="it-IT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FABRIZIO DE ANDRÉ</a:t>
            </a:r>
            <a:endParaRPr lang="it-IT" sz="1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3528" y="836712"/>
            <a:ext cx="43559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Dormi sepolto in un campo di grano</a:t>
            </a:r>
            <a:br>
              <a:rPr lang="it-IT" dirty="0" smtClean="0"/>
            </a:br>
            <a:r>
              <a:rPr lang="it-IT" dirty="0" smtClean="0"/>
              <a:t>Non è la rosa, non è il tulipano</a:t>
            </a:r>
            <a:br>
              <a:rPr lang="it-IT" dirty="0" smtClean="0"/>
            </a:br>
            <a:r>
              <a:rPr lang="it-IT" dirty="0" smtClean="0"/>
              <a:t>Che ti fan veglia dall'ombra dei fossi</a:t>
            </a:r>
            <a:br>
              <a:rPr lang="it-IT" dirty="0" smtClean="0"/>
            </a:br>
            <a:r>
              <a:rPr lang="it-IT" dirty="0" smtClean="0"/>
              <a:t>Ma sono mille papaveri rossi.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«Lungo le sponde del mio torrente</a:t>
            </a:r>
            <a:br>
              <a:rPr lang="it-IT" dirty="0" smtClean="0"/>
            </a:br>
            <a:r>
              <a:rPr lang="it-IT" dirty="0" smtClean="0"/>
              <a:t>Voglio che scendano i lucci argentati,</a:t>
            </a:r>
            <a:br>
              <a:rPr lang="it-IT" dirty="0" smtClean="0"/>
            </a:br>
            <a:r>
              <a:rPr lang="it-IT" dirty="0" smtClean="0"/>
              <a:t>Non più i cadaveri dei soldati</a:t>
            </a:r>
            <a:br>
              <a:rPr lang="it-IT" dirty="0" smtClean="0"/>
            </a:br>
            <a:r>
              <a:rPr lang="it-IT" dirty="0" smtClean="0"/>
              <a:t>Portati in braccio dalla corrente».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Così dicevi ed era d'inverno</a:t>
            </a:r>
            <a:br>
              <a:rPr lang="it-IT" dirty="0" smtClean="0"/>
            </a:br>
            <a:r>
              <a:rPr lang="it-IT" dirty="0" smtClean="0"/>
              <a:t>E come gli altri verso l'inferno</a:t>
            </a:r>
            <a:br>
              <a:rPr lang="it-IT" dirty="0" smtClean="0"/>
            </a:br>
            <a:r>
              <a:rPr lang="it-IT" dirty="0" smtClean="0"/>
              <a:t>Te ne vai triste come chi deve;</a:t>
            </a:r>
            <a:br>
              <a:rPr lang="it-IT" dirty="0" smtClean="0"/>
            </a:br>
            <a:r>
              <a:rPr lang="it-IT" dirty="0" smtClean="0"/>
              <a:t>Il vento ti sputa in faccia la neve.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Fermati Piero, fermati adesso,</a:t>
            </a:r>
            <a:br>
              <a:rPr lang="it-IT" dirty="0" smtClean="0"/>
            </a:br>
            <a:r>
              <a:rPr lang="it-IT" dirty="0" smtClean="0"/>
              <a:t>lascia che il vento ti passi un po' addosso,</a:t>
            </a:r>
            <a:br>
              <a:rPr lang="it-IT" dirty="0" smtClean="0"/>
            </a:br>
            <a:r>
              <a:rPr lang="it-IT" dirty="0" smtClean="0"/>
              <a:t>Dei morti in battaglia ti porti la voce:</a:t>
            </a:r>
            <a:br>
              <a:rPr lang="it-IT" dirty="0" smtClean="0"/>
            </a:br>
            <a:r>
              <a:rPr lang="it-IT" dirty="0" smtClean="0"/>
              <a:t>"Chi diede la vita ebbe in cambio una croce".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4608512" y="908720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Ma tu non la udisti e il tempo passava</a:t>
            </a:r>
            <a:br>
              <a:rPr lang="it-IT" dirty="0" smtClean="0"/>
            </a:br>
            <a:r>
              <a:rPr lang="it-IT" dirty="0" smtClean="0"/>
              <a:t>Con le stagioni, a passo di </a:t>
            </a:r>
            <a:r>
              <a:rPr lang="it-IT" dirty="0" err="1" smtClean="0"/>
              <a:t>giava</a:t>
            </a:r>
            <a:r>
              <a:rPr lang="it-IT" dirty="0" smtClean="0"/>
              <a:t>,</a:t>
            </a:r>
            <a:br>
              <a:rPr lang="it-IT" dirty="0" smtClean="0"/>
            </a:br>
            <a:r>
              <a:rPr lang="it-IT" dirty="0" smtClean="0"/>
              <a:t>Ed arrivasti a passar la frontiera</a:t>
            </a:r>
            <a:br>
              <a:rPr lang="it-IT" dirty="0" smtClean="0"/>
            </a:br>
            <a:r>
              <a:rPr lang="it-IT" dirty="0" smtClean="0"/>
              <a:t>In un bel giorno di primavera. </a:t>
            </a:r>
          </a:p>
          <a:p>
            <a:endParaRPr lang="it-IT" dirty="0" smtClean="0"/>
          </a:p>
          <a:p>
            <a:r>
              <a:rPr lang="it-IT" dirty="0" smtClean="0"/>
              <a:t>E mentre marciavi con l'animo in spalle</a:t>
            </a:r>
            <a:br>
              <a:rPr lang="it-IT" dirty="0" smtClean="0"/>
            </a:br>
            <a:r>
              <a:rPr lang="it-IT" dirty="0" smtClean="0"/>
              <a:t>Vedesti un uomo in fondo alla valle</a:t>
            </a:r>
            <a:br>
              <a:rPr lang="it-IT" dirty="0" smtClean="0"/>
            </a:br>
            <a:r>
              <a:rPr lang="it-IT" dirty="0" smtClean="0">
                <a:solidFill>
                  <a:srgbClr val="FFC000"/>
                </a:solidFill>
              </a:rPr>
              <a:t>Che aveva il tuo stesso identico umore</a:t>
            </a:r>
            <a:br>
              <a:rPr lang="it-IT" dirty="0" smtClean="0">
                <a:solidFill>
                  <a:srgbClr val="FFC000"/>
                </a:solidFill>
              </a:rPr>
            </a:br>
            <a:r>
              <a:rPr lang="it-IT" dirty="0" smtClean="0">
                <a:solidFill>
                  <a:srgbClr val="FFC000"/>
                </a:solidFill>
              </a:rPr>
              <a:t>Ma la divisa di un altro colore.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Sparagli Piero, sparagli ora,</a:t>
            </a:r>
            <a:br>
              <a:rPr lang="it-IT" dirty="0" smtClean="0"/>
            </a:br>
            <a:r>
              <a:rPr lang="it-IT" dirty="0" smtClean="0"/>
              <a:t>E dopo un colpo sparagli ancora,</a:t>
            </a:r>
            <a:br>
              <a:rPr lang="it-IT" dirty="0" smtClean="0"/>
            </a:br>
            <a:r>
              <a:rPr lang="it-IT" dirty="0" smtClean="0"/>
              <a:t>Fino a che tu non lo vedrai esangue</a:t>
            </a:r>
            <a:br>
              <a:rPr lang="it-IT" dirty="0" smtClean="0"/>
            </a:br>
            <a:r>
              <a:rPr lang="it-IT" dirty="0" smtClean="0"/>
              <a:t>Cadere a terra a coprire il suo sangue.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«E se gli sparo in fronte o nel cuore,</a:t>
            </a:r>
            <a:br>
              <a:rPr lang="it-IT" dirty="0" smtClean="0"/>
            </a:br>
            <a:r>
              <a:rPr lang="it-IT" dirty="0" smtClean="0"/>
              <a:t>Soltanto il tempo avrà per morire,</a:t>
            </a:r>
            <a:br>
              <a:rPr lang="it-IT" dirty="0" smtClean="0"/>
            </a:br>
            <a:r>
              <a:rPr lang="it-IT" dirty="0" smtClean="0"/>
              <a:t>Ma il tempo a me resterà per vedere,</a:t>
            </a:r>
            <a:br>
              <a:rPr lang="it-IT" dirty="0" smtClean="0"/>
            </a:br>
            <a:r>
              <a:rPr lang="it-IT" dirty="0" smtClean="0"/>
              <a:t>Vedere gli occhi di un uomo che muore».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5" name="Ovale 4">
            <a:hlinkClick r:id="rId2" action="ppaction://hlinkfile"/>
          </p:cNvPr>
          <p:cNvSpPr/>
          <p:nvPr/>
        </p:nvSpPr>
        <p:spPr>
          <a:xfrm>
            <a:off x="7956376" y="332656"/>
            <a:ext cx="504056" cy="504056"/>
          </a:xfrm>
          <a:prstGeom prst="ellipse">
            <a:avLst/>
          </a:prstGeom>
          <a:solidFill>
            <a:srgbClr val="FFC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95135"/>
            <a:ext cx="4572000" cy="72943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E mentre gli usi questa premura,</a:t>
            </a:r>
            <a:br>
              <a:rPr lang="it-IT" dirty="0" smtClean="0"/>
            </a:br>
            <a:r>
              <a:rPr lang="it-IT" dirty="0" smtClean="0"/>
              <a:t>Quello si volta, ti vede, ha paura</a:t>
            </a:r>
            <a:br>
              <a:rPr lang="it-IT" dirty="0" smtClean="0"/>
            </a:br>
            <a:r>
              <a:rPr lang="it-IT" dirty="0" smtClean="0"/>
              <a:t>Ed imbracciata l'artiglieria</a:t>
            </a:r>
            <a:br>
              <a:rPr lang="it-IT" dirty="0" smtClean="0"/>
            </a:br>
            <a:r>
              <a:rPr lang="it-IT" dirty="0" smtClean="0"/>
              <a:t>Non ti ricambia la cortesia.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Cadesti a terra senza un lamento</a:t>
            </a:r>
            <a:br>
              <a:rPr lang="it-IT" dirty="0" smtClean="0"/>
            </a:br>
            <a:r>
              <a:rPr lang="it-IT" dirty="0" smtClean="0"/>
              <a:t>E ti accorgesti in un solo momento</a:t>
            </a:r>
          </a:p>
          <a:p>
            <a:r>
              <a:rPr lang="it-IT" dirty="0" smtClean="0"/>
              <a:t>Che il tempo non ti sarebbe bastato</a:t>
            </a:r>
          </a:p>
          <a:p>
            <a:r>
              <a:rPr lang="it-IT" dirty="0" smtClean="0"/>
              <a:t>A chieder perdono per ogni peccato.</a:t>
            </a:r>
          </a:p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Cadesti a terra senza un lamento</a:t>
            </a:r>
            <a:br>
              <a:rPr lang="it-IT" dirty="0" smtClean="0"/>
            </a:br>
            <a:r>
              <a:rPr lang="it-IT" dirty="0" smtClean="0"/>
              <a:t>E ti accorgesti in un solo momento </a:t>
            </a:r>
          </a:p>
          <a:p>
            <a:r>
              <a:rPr lang="it-IT" dirty="0" smtClean="0"/>
              <a:t>Che la tua vita finiva quel giorno</a:t>
            </a:r>
            <a:br>
              <a:rPr lang="it-IT" dirty="0" smtClean="0"/>
            </a:br>
            <a:r>
              <a:rPr lang="it-IT" dirty="0" smtClean="0"/>
              <a:t>E non ci sarebbe stato ritorno.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«</a:t>
            </a:r>
            <a:r>
              <a:rPr lang="it-IT" dirty="0" err="1" smtClean="0"/>
              <a:t>Ninetta</a:t>
            </a:r>
            <a:r>
              <a:rPr lang="it-IT" dirty="0" smtClean="0"/>
              <a:t> mia, a crepare di maggio</a:t>
            </a:r>
            <a:br>
              <a:rPr lang="it-IT" dirty="0" smtClean="0"/>
            </a:br>
            <a:r>
              <a:rPr lang="it-IT" dirty="0" smtClean="0"/>
              <a:t>Ci vuole tanto, troppo coraggio,</a:t>
            </a:r>
            <a:br>
              <a:rPr lang="it-IT" dirty="0" smtClean="0"/>
            </a:br>
            <a:r>
              <a:rPr lang="it-IT" dirty="0" err="1" smtClean="0"/>
              <a:t>Ninetta</a:t>
            </a:r>
            <a:r>
              <a:rPr lang="it-IT" dirty="0" smtClean="0"/>
              <a:t> bella, dritto all'inferno</a:t>
            </a:r>
            <a:br>
              <a:rPr lang="it-IT" dirty="0" smtClean="0"/>
            </a:br>
            <a:r>
              <a:rPr lang="it-IT" dirty="0" smtClean="0"/>
              <a:t>Avrei preferito andarci d'inverno».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E mentre il grano ti stava a sentire</a:t>
            </a:r>
            <a:br>
              <a:rPr lang="it-IT" dirty="0" smtClean="0"/>
            </a:br>
            <a:r>
              <a:rPr lang="it-IT" dirty="0" smtClean="0"/>
              <a:t>Dentro alle mani stringevi il fucile,</a:t>
            </a:r>
            <a:br>
              <a:rPr lang="it-IT" dirty="0" smtClean="0"/>
            </a:br>
            <a:r>
              <a:rPr lang="it-IT" dirty="0" smtClean="0"/>
              <a:t>Dentro alla bocca stringevi parole</a:t>
            </a:r>
            <a:br>
              <a:rPr lang="it-IT" dirty="0" smtClean="0"/>
            </a:br>
            <a:r>
              <a:rPr lang="it-IT" dirty="0" smtClean="0"/>
              <a:t>Troppo gelate per sciogliersi al sole.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27650" name="AutoShape 2" descr="Risultati immagini per de andr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7651" name="Picture 3" descr="C:\Users\Sabrina\Desktop\La Grande guerra\FOTO\fabriziodeandre_1_1343928697.jpg"/>
          <p:cNvPicPr>
            <a:picLocks noChangeAspect="1" noChangeArrowheads="1"/>
          </p:cNvPicPr>
          <p:nvPr/>
        </p:nvPicPr>
        <p:blipFill>
          <a:blip r:embed="rId2" cstate="print"/>
          <a:srcRect l="28750"/>
          <a:stretch>
            <a:fillRect/>
          </a:stretch>
        </p:blipFill>
        <p:spPr bwMode="auto">
          <a:xfrm>
            <a:off x="4681648" y="2626544"/>
            <a:ext cx="4282840" cy="3106712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4644008" y="188640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Dormi sepolto in campo di grano</a:t>
            </a:r>
            <a:br>
              <a:rPr lang="it-IT" dirty="0" smtClean="0"/>
            </a:br>
            <a:r>
              <a:rPr lang="it-IT" dirty="0" smtClean="0"/>
              <a:t>Non è la rosa, non è il tulipano</a:t>
            </a:r>
            <a:br>
              <a:rPr lang="it-IT" dirty="0" smtClean="0"/>
            </a:br>
            <a:r>
              <a:rPr lang="it-IT" dirty="0" smtClean="0"/>
              <a:t>Che ti fan veglia dall'ombra dei fossi</a:t>
            </a:r>
            <a:br>
              <a:rPr lang="it-IT" dirty="0" smtClean="0"/>
            </a:br>
            <a:r>
              <a:rPr lang="it-IT" dirty="0" smtClean="0"/>
              <a:t>Ma sono mille papaveri rossi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Sabrina\Desktop\grande guer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032" y="260648"/>
            <a:ext cx="8820472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Sabrina\Desktop\grande guerr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1" y="188640"/>
            <a:ext cx="8928992" cy="6413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/>
        </p:nvGraphicFramePr>
        <p:xfrm>
          <a:off x="0" y="188640"/>
          <a:ext cx="4509654" cy="2098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ma 6"/>
          <p:cNvGraphicFramePr/>
          <p:nvPr/>
        </p:nvGraphicFramePr>
        <p:xfrm>
          <a:off x="3491880" y="260648"/>
          <a:ext cx="5472608" cy="5976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Forma 2"/>
          <p:cNvSpPr>
            <a:spLocks noChangeArrowheads="1"/>
          </p:cNvSpPr>
          <p:nvPr/>
        </p:nvSpPr>
        <p:spPr bwMode="auto">
          <a:xfrm>
            <a:off x="179512" y="4365104"/>
            <a:ext cx="3888432" cy="2304256"/>
          </a:xfrm>
          <a:prstGeom prst="foldedCorner">
            <a:avLst>
              <a:gd name="adj" fmla="val 12500"/>
            </a:avLst>
          </a:prstGeom>
          <a:solidFill>
            <a:schemeClr val="accent3">
              <a:lumMod val="75000"/>
            </a:schemeClr>
          </a:solidFill>
          <a:ln w="6350">
            <a:solidFill>
              <a:srgbClr val="969696"/>
            </a:solidFill>
            <a:round/>
            <a:headEnd/>
            <a:tailEnd/>
          </a:ln>
        </p:spPr>
        <p:txBody>
          <a:bodyPr vert="horz" wrap="square" lIns="137160" tIns="91440" rIns="13716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*D’ANNUNZIO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 </a:t>
            </a:r>
            <a:endParaRPr kumimoji="0" lang="it-IT" sz="1600" b="1" i="1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MARINETTI</a:t>
            </a:r>
            <a:endParaRPr kumimoji="0" lang="it-IT" sz="1600" b="1" i="1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(</a:t>
            </a:r>
            <a:r>
              <a:rPr kumimoji="0" lang="it-IT" sz="1600" b="1" i="1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guerra=</a:t>
            </a:r>
            <a:r>
              <a:rPr kumimoji="0" lang="it-IT" sz="1600" b="1" i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 “sola igiene del mondo</a:t>
            </a:r>
            <a:r>
              <a:rPr kumimoji="0" lang="it-IT" sz="1600" b="1" i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”)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1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600" b="1" i="1" dirty="0" smtClean="0">
                <a:latin typeface="Cambria" pitchFamily="18" charset="0"/>
                <a:cs typeface="Arial" pitchFamily="34" charset="0"/>
              </a:rPr>
              <a:t>SALVEMINI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1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CORRIERE </a:t>
            </a:r>
            <a:r>
              <a:rPr kumimoji="0" lang="it-IT" sz="1600" b="1" i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DELLA SERA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3568" y="332656"/>
            <a:ext cx="846043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1915: PATTO </a:t>
            </a:r>
            <a:r>
              <a:rPr lang="it-IT" sz="2400" b="1" dirty="0" err="1" smtClean="0"/>
              <a:t>DI</a:t>
            </a:r>
            <a:r>
              <a:rPr lang="it-IT" sz="2400" b="1" dirty="0" smtClean="0"/>
              <a:t> </a:t>
            </a:r>
            <a:r>
              <a:rPr lang="it-IT" sz="2400" b="1" dirty="0" smtClean="0"/>
              <a:t>LONDRA</a:t>
            </a:r>
          </a:p>
          <a:p>
            <a:endParaRPr lang="it-IT" sz="2400" dirty="0" smtClean="0"/>
          </a:p>
          <a:p>
            <a:endParaRPr lang="it-IT" dirty="0" smtClean="0"/>
          </a:p>
          <a:p>
            <a:r>
              <a:rPr lang="it-IT" dirty="0" smtClean="0"/>
              <a:t>accordo segreto con gli Stati dell’Intesa                      TRIESTE</a:t>
            </a:r>
          </a:p>
          <a:p>
            <a:r>
              <a:rPr lang="it-IT" dirty="0" smtClean="0"/>
              <a:t>                                                                                               TRENTO</a:t>
            </a:r>
          </a:p>
          <a:p>
            <a:pPr marL="5381625" indent="-5381625"/>
            <a:r>
              <a:rPr lang="it-IT" dirty="0" smtClean="0"/>
              <a:t>                                                                                               TIROLO </a:t>
            </a:r>
            <a:r>
              <a:rPr lang="it-IT" dirty="0" err="1" smtClean="0"/>
              <a:t>MERID</a:t>
            </a:r>
            <a:r>
              <a:rPr lang="it-IT" dirty="0" smtClean="0"/>
              <a:t>. (ALTO         ADIGE)</a:t>
            </a:r>
          </a:p>
          <a:p>
            <a:pPr marL="5381625" indent="-5381625"/>
            <a:r>
              <a:rPr lang="it-IT" dirty="0" smtClean="0"/>
              <a:t>                                                                                              ISTRIA</a:t>
            </a:r>
          </a:p>
          <a:p>
            <a:r>
              <a:rPr lang="it-IT" dirty="0" smtClean="0"/>
              <a:t>                                                                                              DALMAZIA SETTENT.</a:t>
            </a:r>
            <a:endParaRPr lang="it-IT" dirty="0"/>
          </a:p>
        </p:txBody>
      </p:sp>
      <p:sp>
        <p:nvSpPr>
          <p:cNvPr id="3" name="Freccia a destra 2"/>
          <p:cNvSpPr/>
          <p:nvPr/>
        </p:nvSpPr>
        <p:spPr>
          <a:xfrm>
            <a:off x="5076056" y="1340768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39552" y="2854677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24 MAGGIO 1915:</a:t>
            </a:r>
          </a:p>
          <a:p>
            <a:r>
              <a:rPr lang="it-IT" dirty="0" smtClean="0"/>
              <a:t>ENTRATA IN GUERRA DELL’ITALIA</a:t>
            </a:r>
            <a:endParaRPr lang="it-IT" dirty="0"/>
          </a:p>
        </p:txBody>
      </p:sp>
      <p:sp>
        <p:nvSpPr>
          <p:cNvPr id="5" name="Freccia in giù 4"/>
          <p:cNvSpPr/>
          <p:nvPr/>
        </p:nvSpPr>
        <p:spPr>
          <a:xfrm>
            <a:off x="1547664" y="1772816"/>
            <a:ext cx="360040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83568" y="4205987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Alla Conferenza di Parigi (a conclusione della </a:t>
            </a:r>
            <a:r>
              <a:rPr lang="it-IT" dirty="0" smtClean="0"/>
              <a:t>guerra,vinta </a:t>
            </a:r>
            <a:r>
              <a:rPr lang="it-IT" dirty="0" smtClean="0"/>
              <a:t>dall’Intesa) l’Italia ottenne solo:</a:t>
            </a:r>
          </a:p>
          <a:p>
            <a:endParaRPr lang="it-IT" dirty="0" smtClean="0"/>
          </a:p>
          <a:p>
            <a:r>
              <a:rPr lang="it-IT" dirty="0" smtClean="0"/>
              <a:t>TRENTO E ALTO ADIGE</a:t>
            </a:r>
          </a:p>
          <a:p>
            <a:r>
              <a:rPr lang="it-IT" dirty="0" smtClean="0"/>
              <a:t>TRIESTE                                                                    “VITTORIA MUTILATA”</a:t>
            </a:r>
          </a:p>
          <a:p>
            <a:r>
              <a:rPr lang="it-IT" dirty="0" smtClean="0"/>
              <a:t>ISTRIA</a:t>
            </a:r>
          </a:p>
          <a:p>
            <a:endParaRPr lang="it-IT" dirty="0"/>
          </a:p>
        </p:txBody>
      </p:sp>
      <p:sp>
        <p:nvSpPr>
          <p:cNvPr id="7" name="Freccia a destra 6"/>
          <p:cNvSpPr/>
          <p:nvPr/>
        </p:nvSpPr>
        <p:spPr>
          <a:xfrm>
            <a:off x="3923928" y="5301208"/>
            <a:ext cx="136815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188640"/>
            <a:ext cx="86764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1914-1916:  GUERRA </a:t>
            </a:r>
            <a:r>
              <a:rPr lang="it-IT" sz="2000" b="1" dirty="0" err="1" smtClean="0"/>
              <a:t>DI</a:t>
            </a:r>
            <a:r>
              <a:rPr lang="it-IT" sz="2000" b="1" dirty="0" smtClean="0"/>
              <a:t> TRINCEA: </a:t>
            </a:r>
            <a:r>
              <a:rPr lang="it-IT" dirty="0" smtClean="0"/>
              <a:t>guerra di posizione (di logoramento)</a:t>
            </a:r>
          </a:p>
          <a:p>
            <a:endParaRPr lang="it-IT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027095" y="1012666"/>
            <a:ext cx="19049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1917: SVOLTA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098" name="Diagramma 1"/>
          <p:cNvPicPr>
            <a:picLocks noChangeArrowheads="1"/>
          </p:cNvPicPr>
          <p:nvPr/>
        </p:nvPicPr>
        <p:blipFill>
          <a:blip r:embed="rId2" cstate="print"/>
          <a:srcRect l="-2748" r="-2792"/>
          <a:stretch>
            <a:fillRect/>
          </a:stretch>
        </p:blipFill>
        <p:spPr bwMode="auto">
          <a:xfrm>
            <a:off x="1331640" y="2276872"/>
            <a:ext cx="604867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ccia in giù 4"/>
          <p:cNvSpPr/>
          <p:nvPr/>
        </p:nvSpPr>
        <p:spPr>
          <a:xfrm>
            <a:off x="3779912" y="620688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/>
          <p:cNvSpPr/>
          <p:nvPr/>
        </p:nvSpPr>
        <p:spPr>
          <a:xfrm>
            <a:off x="3779912" y="1556792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4009" y="764704"/>
            <a:ext cx="7724455" cy="586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539552" y="188640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Quadro politico europeo nel 1914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Diagramma 3"/>
          <p:cNvPicPr>
            <a:picLocks noChangeArrowheads="1"/>
          </p:cNvPicPr>
          <p:nvPr/>
        </p:nvPicPr>
        <p:blipFill>
          <a:blip r:embed="rId2" cstate="print"/>
          <a:srcRect t="-76532" b="-77145"/>
          <a:stretch>
            <a:fillRect/>
          </a:stretch>
        </p:blipFill>
        <p:spPr bwMode="auto">
          <a:xfrm>
            <a:off x="432048" y="1268760"/>
            <a:ext cx="334786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Diagramma 3"/>
          <p:cNvPicPr>
            <a:picLocks noChangeArrowheads="1"/>
          </p:cNvPicPr>
          <p:nvPr/>
        </p:nvPicPr>
        <p:blipFill>
          <a:blip r:embed="rId3" cstate="print"/>
          <a:srcRect t="-14574" b="-14931"/>
          <a:stretch>
            <a:fillRect/>
          </a:stretch>
        </p:blipFill>
        <p:spPr bwMode="auto">
          <a:xfrm>
            <a:off x="4788024" y="1988840"/>
            <a:ext cx="378884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Diagramma 3"/>
          <p:cNvPicPr>
            <a:picLocks noChangeArrowheads="1"/>
          </p:cNvPicPr>
          <p:nvPr/>
        </p:nvPicPr>
        <p:blipFill>
          <a:blip r:embed="rId4" cstate="print"/>
          <a:srcRect t="-2432" b="-2722"/>
          <a:stretch>
            <a:fillRect/>
          </a:stretch>
        </p:blipFill>
        <p:spPr bwMode="auto">
          <a:xfrm>
            <a:off x="4788024" y="188640"/>
            <a:ext cx="2852738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Diagramma 9"/>
          <p:cNvGraphicFramePr/>
          <p:nvPr/>
        </p:nvGraphicFramePr>
        <p:xfrm>
          <a:off x="4871856" y="4221088"/>
          <a:ext cx="3804600" cy="1444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Freccia a destra 10"/>
          <p:cNvSpPr/>
          <p:nvPr/>
        </p:nvSpPr>
        <p:spPr>
          <a:xfrm>
            <a:off x="4067944" y="2780928"/>
            <a:ext cx="57606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395536" y="284455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1918:   </a:t>
            </a:r>
          </a:p>
          <a:p>
            <a:r>
              <a:rPr lang="it-IT" sz="2400" b="1" dirty="0" smtClean="0"/>
              <a:t>FINE  DELLA GRANDE GUERRA</a:t>
            </a:r>
            <a:endParaRPr lang="it-IT" sz="24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4005064"/>
            <a:ext cx="47880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Trattati di pace (1918-1920)</a:t>
            </a:r>
          </a:p>
          <a:p>
            <a:endParaRPr lang="it-IT" sz="1600" dirty="0" smtClean="0"/>
          </a:p>
          <a:p>
            <a:r>
              <a:rPr lang="it-IT" sz="1600" b="1" dirty="0" smtClean="0"/>
              <a:t>Trattato di </a:t>
            </a:r>
            <a:r>
              <a:rPr lang="it-IT" sz="1600" b="1" dirty="0" err="1" smtClean="0"/>
              <a:t>Brest-Litovsk</a:t>
            </a:r>
            <a:r>
              <a:rPr lang="it-IT" sz="1600" b="1" dirty="0" smtClean="0"/>
              <a:t> </a:t>
            </a:r>
            <a:r>
              <a:rPr lang="it-IT" sz="1600" dirty="0" smtClean="0"/>
              <a:t>(1918)</a:t>
            </a:r>
          </a:p>
          <a:p>
            <a:r>
              <a:rPr lang="it-IT" sz="1600" dirty="0" smtClean="0"/>
              <a:t>(impero russo)</a:t>
            </a:r>
          </a:p>
          <a:p>
            <a:endParaRPr lang="it-IT" sz="1600" dirty="0" smtClean="0"/>
          </a:p>
          <a:p>
            <a:r>
              <a:rPr lang="it-IT" sz="1600" b="1" dirty="0" smtClean="0"/>
              <a:t>Trattato di </a:t>
            </a:r>
            <a:r>
              <a:rPr lang="it-IT" sz="1600" b="1" dirty="0" err="1" smtClean="0"/>
              <a:t>Saint-Germain</a:t>
            </a:r>
            <a:r>
              <a:rPr lang="it-IT" sz="1600" b="1" dirty="0" smtClean="0"/>
              <a:t>   </a:t>
            </a:r>
            <a:r>
              <a:rPr lang="it-IT" sz="1600" dirty="0" smtClean="0"/>
              <a:t>(1919)</a:t>
            </a:r>
          </a:p>
          <a:p>
            <a:r>
              <a:rPr lang="it-IT" sz="1600" dirty="0" smtClean="0"/>
              <a:t>(impero austro-ungarico)</a:t>
            </a:r>
          </a:p>
          <a:p>
            <a:endParaRPr lang="it-IT" sz="1600" dirty="0" smtClean="0"/>
          </a:p>
          <a:p>
            <a:r>
              <a:rPr lang="it-IT" sz="1600" b="1" dirty="0" smtClean="0"/>
              <a:t>Trattato di </a:t>
            </a:r>
            <a:r>
              <a:rPr lang="it-IT" sz="1600" b="1" dirty="0" err="1" smtClean="0"/>
              <a:t>Sèvres</a:t>
            </a:r>
            <a:r>
              <a:rPr lang="it-IT" sz="1600" b="1" dirty="0" smtClean="0"/>
              <a:t>  </a:t>
            </a:r>
            <a:r>
              <a:rPr lang="it-IT" sz="1600" dirty="0" smtClean="0"/>
              <a:t>(1920)</a:t>
            </a:r>
          </a:p>
          <a:p>
            <a:r>
              <a:rPr lang="it-IT" sz="1600" dirty="0" smtClean="0"/>
              <a:t>(impero ottomano)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ssia">
  <a:themeElements>
    <a:clrScheme name="Galassi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Galassi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alassi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459</TotalTime>
  <Words>864</Words>
  <Application>Microsoft Office PowerPoint</Application>
  <PresentationFormat>Presentazione su schermo (4:3)</PresentationFormat>
  <Paragraphs>178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Galassia</vt:lpstr>
      <vt:lpstr>  LA GRANDE GUERRA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GRANDE GUERRA</dc:title>
  <dc:creator>Sabrina</dc:creator>
  <cp:lastModifiedBy>Sabrina</cp:lastModifiedBy>
  <cp:revision>47</cp:revision>
  <dcterms:created xsi:type="dcterms:W3CDTF">2016-01-24T11:52:14Z</dcterms:created>
  <dcterms:modified xsi:type="dcterms:W3CDTF">2016-01-25T14:07:27Z</dcterms:modified>
</cp:coreProperties>
</file>